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340" r:id="rId2"/>
    <p:sldId id="292" r:id="rId3"/>
    <p:sldId id="336" r:id="rId4"/>
    <p:sldId id="342" r:id="rId5"/>
    <p:sldId id="339" r:id="rId6"/>
    <p:sldId id="318" r:id="rId7"/>
    <p:sldId id="324" r:id="rId8"/>
    <p:sldId id="258" r:id="rId9"/>
    <p:sldId id="294" r:id="rId10"/>
    <p:sldId id="310" r:id="rId11"/>
    <p:sldId id="306" r:id="rId12"/>
    <p:sldId id="295" r:id="rId13"/>
    <p:sldId id="290" r:id="rId14"/>
    <p:sldId id="309" r:id="rId15"/>
    <p:sldId id="260" r:id="rId16"/>
    <p:sldId id="307" r:id="rId17"/>
    <p:sldId id="311" r:id="rId18"/>
    <p:sldId id="308" r:id="rId19"/>
    <p:sldId id="343" r:id="rId20"/>
    <p:sldId id="280" r:id="rId21"/>
    <p:sldId id="314" r:id="rId22"/>
    <p:sldId id="312" r:id="rId23"/>
    <p:sldId id="322" r:id="rId24"/>
    <p:sldId id="305" r:id="rId25"/>
    <p:sldId id="332" r:id="rId26"/>
    <p:sldId id="331" r:id="rId27"/>
    <p:sldId id="333" r:id="rId28"/>
    <p:sldId id="317" r:id="rId29"/>
    <p:sldId id="330" r:id="rId30"/>
    <p:sldId id="334" r:id="rId31"/>
    <p:sldId id="323" r:id="rId32"/>
    <p:sldId id="335" r:id="rId33"/>
    <p:sldId id="266" r:id="rId34"/>
    <p:sldId id="303" r:id="rId35"/>
    <p:sldId id="338" r:id="rId36"/>
    <p:sldId id="259" r:id="rId37"/>
    <p:sldId id="344" r:id="rId38"/>
    <p:sldId id="345" r:id="rId39"/>
    <p:sldId id="350" r:id="rId40"/>
    <p:sldId id="351" r:id="rId41"/>
    <p:sldId id="352" r:id="rId42"/>
    <p:sldId id="346" r:id="rId43"/>
    <p:sldId id="353" r:id="rId44"/>
    <p:sldId id="347" r:id="rId45"/>
    <p:sldId id="348" r:id="rId46"/>
    <p:sldId id="337" r:id="rId47"/>
    <p:sldId id="272" r:id="rId48"/>
    <p:sldId id="341" r:id="rId49"/>
    <p:sldId id="30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50"/>
    <p:restoredTop sz="86469"/>
  </p:normalViewPr>
  <p:slideViewPr>
    <p:cSldViewPr snapToGrid="0" snapToObjects="1">
      <p:cViewPr varScale="1">
        <p:scale>
          <a:sx n="138" d="100"/>
          <a:sy n="138" d="100"/>
        </p:scale>
        <p:origin x="1384"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Eaton" userId="48cfa414dd0408f7" providerId="LiveId" clId="{7A09ABF2-5C86-514A-A610-965BA9E68CA5}"/>
    <pc:docChg chg="undo custSel addSld delSld modSld sldOrd">
      <pc:chgData name="Michael Eaton" userId="48cfa414dd0408f7" providerId="LiveId" clId="{7A09ABF2-5C86-514A-A610-965BA9E68CA5}" dt="2024-03-22T16:57:54.029" v="163" actId="27614"/>
      <pc:docMkLst>
        <pc:docMk/>
      </pc:docMkLst>
      <pc:sldChg chg="del">
        <pc:chgData name="Michael Eaton" userId="48cfa414dd0408f7" providerId="LiveId" clId="{7A09ABF2-5C86-514A-A610-965BA9E68CA5}" dt="2024-03-22T16:43:28.209" v="141" actId="2696"/>
        <pc:sldMkLst>
          <pc:docMk/>
          <pc:sldMk cId="3787830017" sldId="269"/>
        </pc:sldMkLst>
      </pc:sldChg>
      <pc:sldChg chg="del">
        <pc:chgData name="Michael Eaton" userId="48cfa414dd0408f7" providerId="LiveId" clId="{7A09ABF2-5C86-514A-A610-965BA9E68CA5}" dt="2024-03-22T16:39:02.377" v="108" actId="2696"/>
        <pc:sldMkLst>
          <pc:docMk/>
          <pc:sldMk cId="138007810" sldId="271"/>
        </pc:sldMkLst>
      </pc:sldChg>
      <pc:sldChg chg="delSp modSp mod">
        <pc:chgData name="Michael Eaton" userId="48cfa414dd0408f7" providerId="LiveId" clId="{7A09ABF2-5C86-514A-A610-965BA9E68CA5}" dt="2024-03-22T16:43:06.510" v="138" actId="1076"/>
        <pc:sldMkLst>
          <pc:docMk/>
          <pc:sldMk cId="1195125275" sldId="292"/>
        </pc:sldMkLst>
        <pc:spChg chg="mod">
          <ac:chgData name="Michael Eaton" userId="48cfa414dd0408f7" providerId="LiveId" clId="{7A09ABF2-5C86-514A-A610-965BA9E68CA5}" dt="2024-03-22T16:43:06.510" v="138" actId="1076"/>
          <ac:spMkLst>
            <pc:docMk/>
            <pc:sldMk cId="1195125275" sldId="292"/>
            <ac:spMk id="2" creationId="{3ED052E1-72B0-0D4C-97A6-581BAF4FAD3B}"/>
          </ac:spMkLst>
        </pc:spChg>
        <pc:spChg chg="mod">
          <ac:chgData name="Michael Eaton" userId="48cfa414dd0408f7" providerId="LiveId" clId="{7A09ABF2-5C86-514A-A610-965BA9E68CA5}" dt="2024-03-22T16:42:58.338" v="135" actId="1076"/>
          <ac:spMkLst>
            <pc:docMk/>
            <pc:sldMk cId="1195125275" sldId="292"/>
            <ac:spMk id="3" creationId="{93DAA26A-27CA-FC41-BCA6-061411E681E2}"/>
          </ac:spMkLst>
        </pc:spChg>
        <pc:spChg chg="mod">
          <ac:chgData name="Michael Eaton" userId="48cfa414dd0408f7" providerId="LiveId" clId="{7A09ABF2-5C86-514A-A610-965BA9E68CA5}" dt="2024-03-22T16:42:45.835" v="133" actId="14100"/>
          <ac:spMkLst>
            <pc:docMk/>
            <pc:sldMk cId="1195125275" sldId="292"/>
            <ac:spMk id="4" creationId="{1D1F6DDB-9BED-F44B-8594-A168F77AB185}"/>
          </ac:spMkLst>
        </pc:spChg>
        <pc:spChg chg="mod">
          <ac:chgData name="Michael Eaton" userId="48cfa414dd0408f7" providerId="LiveId" clId="{7A09ABF2-5C86-514A-A610-965BA9E68CA5}" dt="2024-03-22T16:42:52.060" v="134" actId="1076"/>
          <ac:spMkLst>
            <pc:docMk/>
            <pc:sldMk cId="1195125275" sldId="292"/>
            <ac:spMk id="5" creationId="{A171BEE4-004E-036D-C3CE-096A9B94BB1C}"/>
          </ac:spMkLst>
        </pc:spChg>
        <pc:picChg chg="del">
          <ac:chgData name="Michael Eaton" userId="48cfa414dd0408f7" providerId="LiveId" clId="{7A09ABF2-5C86-514A-A610-965BA9E68CA5}" dt="2024-03-22T16:38:43.116" v="71" actId="478"/>
          <ac:picMkLst>
            <pc:docMk/>
            <pc:sldMk cId="1195125275" sldId="292"/>
            <ac:picMk id="6" creationId="{7AEFA198-0DD0-26C5-21D0-8006D40777F0}"/>
          </ac:picMkLst>
        </pc:picChg>
      </pc:sldChg>
      <pc:sldChg chg="modSp mod">
        <pc:chgData name="Michael Eaton" userId="48cfa414dd0408f7" providerId="LiveId" clId="{7A09ABF2-5C86-514A-A610-965BA9E68CA5}" dt="2024-03-22T16:40:07.767" v="122" actId="20577"/>
        <pc:sldMkLst>
          <pc:docMk/>
          <pc:sldMk cId="1314954206" sldId="302"/>
        </pc:sldMkLst>
        <pc:spChg chg="mod">
          <ac:chgData name="Michael Eaton" userId="48cfa414dd0408f7" providerId="LiveId" clId="{7A09ABF2-5C86-514A-A610-965BA9E68CA5}" dt="2024-03-22T16:40:07.767" v="122" actId="20577"/>
          <ac:spMkLst>
            <pc:docMk/>
            <pc:sldMk cId="1314954206" sldId="302"/>
            <ac:spMk id="6" creationId="{214957B8-1C37-B242-7F9E-D1E161BF8A56}"/>
          </ac:spMkLst>
        </pc:spChg>
      </pc:sldChg>
      <pc:sldChg chg="addSp modSp">
        <pc:chgData name="Michael Eaton" userId="48cfa414dd0408f7" providerId="LiveId" clId="{7A09ABF2-5C86-514A-A610-965BA9E68CA5}" dt="2024-03-22T16:44:24.625" v="142"/>
        <pc:sldMkLst>
          <pc:docMk/>
          <pc:sldMk cId="1768361735" sldId="309"/>
        </pc:sldMkLst>
        <pc:picChg chg="add mod">
          <ac:chgData name="Michael Eaton" userId="48cfa414dd0408f7" providerId="LiveId" clId="{7A09ABF2-5C86-514A-A610-965BA9E68CA5}" dt="2024-03-22T16:44:24.625" v="142"/>
          <ac:picMkLst>
            <pc:docMk/>
            <pc:sldMk cId="1768361735" sldId="309"/>
            <ac:picMk id="2" creationId="{5222882D-628F-F802-3192-2483377C2E3A}"/>
          </ac:picMkLst>
        </pc:picChg>
      </pc:sldChg>
      <pc:sldChg chg="delSp modSp mod">
        <pc:chgData name="Michael Eaton" userId="48cfa414dd0408f7" providerId="LiveId" clId="{7A09ABF2-5C86-514A-A610-965BA9E68CA5}" dt="2024-03-22T16:43:21.050" v="140" actId="1076"/>
        <pc:sldMkLst>
          <pc:docMk/>
          <pc:sldMk cId="3749438738" sldId="336"/>
        </pc:sldMkLst>
        <pc:spChg chg="mod">
          <ac:chgData name="Michael Eaton" userId="48cfa414dd0408f7" providerId="LiveId" clId="{7A09ABF2-5C86-514A-A610-965BA9E68CA5}" dt="2024-03-22T16:43:21.050" v="140" actId="1076"/>
          <ac:spMkLst>
            <pc:docMk/>
            <pc:sldMk cId="3749438738" sldId="336"/>
            <ac:spMk id="3" creationId="{93DAA26A-27CA-FC41-BCA6-061411E681E2}"/>
          </ac:spMkLst>
        </pc:spChg>
        <pc:spChg chg="mod">
          <ac:chgData name="Michael Eaton" userId="48cfa414dd0408f7" providerId="LiveId" clId="{7A09ABF2-5C86-514A-A610-965BA9E68CA5}" dt="2024-03-22T16:38:58.211" v="107" actId="20577"/>
          <ac:spMkLst>
            <pc:docMk/>
            <pc:sldMk cId="3749438738" sldId="336"/>
            <ac:spMk id="4" creationId="{1D1F6DDB-9BED-F44B-8594-A168F77AB185}"/>
          </ac:spMkLst>
        </pc:spChg>
        <pc:spChg chg="mod">
          <ac:chgData name="Michael Eaton" userId="48cfa414dd0408f7" providerId="LiveId" clId="{7A09ABF2-5C86-514A-A610-965BA9E68CA5}" dt="2024-03-22T16:43:16.011" v="139" actId="1076"/>
          <ac:spMkLst>
            <pc:docMk/>
            <pc:sldMk cId="3749438738" sldId="336"/>
            <ac:spMk id="7" creationId="{BA63CA03-3287-B86C-3310-0AD01C3E42E7}"/>
          </ac:spMkLst>
        </pc:spChg>
        <pc:picChg chg="del">
          <ac:chgData name="Michael Eaton" userId="48cfa414dd0408f7" providerId="LiveId" clId="{7A09ABF2-5C86-514A-A610-965BA9E68CA5}" dt="2024-03-22T16:38:49.901" v="72" actId="478"/>
          <ac:picMkLst>
            <pc:docMk/>
            <pc:sldMk cId="3749438738" sldId="336"/>
            <ac:picMk id="5" creationId="{F07F0A94-9086-307C-DE54-4F0937B33AE4}"/>
          </ac:picMkLst>
        </pc:picChg>
      </pc:sldChg>
      <pc:sldChg chg="ord">
        <pc:chgData name="Michael Eaton" userId="48cfa414dd0408f7" providerId="LiveId" clId="{7A09ABF2-5C86-514A-A610-965BA9E68CA5}" dt="2024-03-22T16:39:33.423" v="112" actId="20578"/>
        <pc:sldMkLst>
          <pc:docMk/>
          <pc:sldMk cId="3122468432" sldId="341"/>
        </pc:sldMkLst>
      </pc:sldChg>
      <pc:sldChg chg="addSp delSp modSp mod">
        <pc:chgData name="Michael Eaton" userId="48cfa414dd0408f7" providerId="LiveId" clId="{7A09ABF2-5C86-514A-A610-965BA9E68CA5}" dt="2024-03-22T16:57:54.029" v="163" actId="27614"/>
        <pc:sldMkLst>
          <pc:docMk/>
          <pc:sldMk cId="2316036490" sldId="349"/>
        </pc:sldMkLst>
        <pc:spChg chg="mod ord">
          <ac:chgData name="Michael Eaton" userId="48cfa414dd0408f7" providerId="LiveId" clId="{7A09ABF2-5C86-514A-A610-965BA9E68CA5}" dt="2024-03-22T16:57:40.208" v="158" actId="26606"/>
          <ac:spMkLst>
            <pc:docMk/>
            <pc:sldMk cId="2316036490" sldId="349"/>
            <ac:spMk id="2" creationId="{3E79C5C8-C24F-7D6C-7AE0-090E7C07DF8E}"/>
          </ac:spMkLst>
        </pc:spChg>
        <pc:spChg chg="add del">
          <ac:chgData name="Michael Eaton" userId="48cfa414dd0408f7" providerId="LiveId" clId="{7A09ABF2-5C86-514A-A610-965BA9E68CA5}" dt="2024-03-22T16:57:40.208" v="158" actId="26606"/>
          <ac:spMkLst>
            <pc:docMk/>
            <pc:sldMk cId="2316036490" sldId="349"/>
            <ac:spMk id="9" creationId="{DCD9C319-51C4-4B3F-AEB3-47BB3616FF6F}"/>
          </ac:spMkLst>
        </pc:spChg>
        <pc:spChg chg="add del">
          <ac:chgData name="Michael Eaton" userId="48cfa414dd0408f7" providerId="LiveId" clId="{7A09ABF2-5C86-514A-A610-965BA9E68CA5}" dt="2024-03-22T16:57:38.343" v="156" actId="26606"/>
          <ac:spMkLst>
            <pc:docMk/>
            <pc:sldMk cId="2316036490" sldId="349"/>
            <ac:spMk id="14" creationId="{04812C46-200A-4DEB-A05E-3ED6C68C2387}"/>
          </ac:spMkLst>
        </pc:spChg>
        <pc:spChg chg="add del">
          <ac:chgData name="Michael Eaton" userId="48cfa414dd0408f7" providerId="LiveId" clId="{7A09ABF2-5C86-514A-A610-965BA9E68CA5}" dt="2024-03-22T16:57:40.208" v="158" actId="26606"/>
          <ac:spMkLst>
            <pc:docMk/>
            <pc:sldMk cId="2316036490" sldId="349"/>
            <ac:spMk id="16" creationId="{E81BF4F6-F2CF-4984-9D14-D6966D92F99F}"/>
          </ac:spMkLst>
        </pc:spChg>
        <pc:spChg chg="add del">
          <ac:chgData name="Michael Eaton" userId="48cfa414dd0408f7" providerId="LiveId" clId="{7A09ABF2-5C86-514A-A610-965BA9E68CA5}" dt="2024-03-22T16:57:40.208" v="158" actId="26606"/>
          <ac:spMkLst>
            <pc:docMk/>
            <pc:sldMk cId="2316036490" sldId="349"/>
            <ac:spMk id="17" creationId="{C0763A76-9F1C-4FC5-82B7-DD475DA461B2}"/>
          </ac:spMkLst>
        </pc:spChg>
        <pc:picChg chg="del">
          <ac:chgData name="Michael Eaton" userId="48cfa414dd0408f7" providerId="LiveId" clId="{7A09ABF2-5C86-514A-A610-965BA9E68CA5}" dt="2024-03-22T16:39:39.792" v="113" actId="478"/>
          <ac:picMkLst>
            <pc:docMk/>
            <pc:sldMk cId="2316036490" sldId="349"/>
            <ac:picMk id="4" creationId="{31E87EA8-2DAB-2FA6-1058-8978364BE89C}"/>
          </ac:picMkLst>
        </pc:picChg>
        <pc:picChg chg="add del mod">
          <ac:chgData name="Michael Eaton" userId="48cfa414dd0408f7" providerId="LiveId" clId="{7A09ABF2-5C86-514A-A610-965BA9E68CA5}" dt="2024-03-22T16:57:23.452" v="151" actId="478"/>
          <ac:picMkLst>
            <pc:docMk/>
            <pc:sldMk cId="2316036490" sldId="349"/>
            <ac:picMk id="5" creationId="{86C5F51B-F8DD-51D5-DD67-F4BBC33424AE}"/>
          </ac:picMkLst>
        </pc:picChg>
        <pc:picChg chg="add mod">
          <ac:chgData name="Michael Eaton" userId="48cfa414dd0408f7" providerId="LiveId" clId="{7A09ABF2-5C86-514A-A610-965BA9E68CA5}" dt="2024-03-22T16:57:40.563" v="160" actId="931"/>
          <ac:picMkLst>
            <pc:docMk/>
            <pc:sldMk cId="2316036490" sldId="349"/>
            <ac:picMk id="7" creationId="{F2AF2BFF-FF4B-108A-7991-392118C2FFFC}"/>
          </ac:picMkLst>
        </pc:picChg>
        <pc:picChg chg="add mod">
          <ac:chgData name="Michael Eaton" userId="48cfa414dd0408f7" providerId="LiveId" clId="{7A09ABF2-5C86-514A-A610-965BA9E68CA5}" dt="2024-03-22T16:57:54.029" v="163" actId="27614"/>
          <ac:picMkLst>
            <pc:docMk/>
            <pc:sldMk cId="2316036490" sldId="349"/>
            <ac:picMk id="10" creationId="{2504367D-EFF8-423D-670D-18941531012B}"/>
          </ac:picMkLst>
        </pc:picChg>
      </pc:sldChg>
      <pc:sldChg chg="delSp add del mod">
        <pc:chgData name="Michael Eaton" userId="48cfa414dd0408f7" providerId="LiveId" clId="{7A09ABF2-5C86-514A-A610-965BA9E68CA5}" dt="2024-03-22T16:44:43.858" v="147" actId="2696"/>
        <pc:sldMkLst>
          <pc:docMk/>
          <pc:sldMk cId="774968517" sldId="354"/>
        </pc:sldMkLst>
        <pc:picChg chg="del">
          <ac:chgData name="Michael Eaton" userId="48cfa414dd0408f7" providerId="LiveId" clId="{7A09ABF2-5C86-514A-A610-965BA9E68CA5}" dt="2024-03-22T16:44:36.519" v="144" actId="478"/>
          <ac:picMkLst>
            <pc:docMk/>
            <pc:sldMk cId="774968517" sldId="354"/>
            <ac:picMk id="3" creationId="{08F44FCC-2EE9-F24C-9436-CD5D019042C2}"/>
          </ac:picMkLst>
        </pc:picChg>
      </pc:sldChg>
      <pc:sldChg chg="del">
        <pc:chgData name="Michael Eaton" userId="48cfa414dd0408f7" providerId="LiveId" clId="{7A09ABF2-5C86-514A-A610-965BA9E68CA5}" dt="2024-03-22T16:39:02.410" v="110" actId="2696"/>
        <pc:sldMkLst>
          <pc:docMk/>
          <pc:sldMk cId="1075017068" sldId="354"/>
        </pc:sldMkLst>
      </pc:sldChg>
      <pc:sldChg chg="addSp delSp modSp add mod setBg">
        <pc:chgData name="Michael Eaton" userId="48cfa414dd0408f7" providerId="LiveId" clId="{7A09ABF2-5C86-514A-A610-965BA9E68CA5}" dt="2024-03-22T16:45:37.884" v="150"/>
        <pc:sldMkLst>
          <pc:docMk/>
          <pc:sldMk cId="2629094512" sldId="355"/>
        </pc:sldMkLst>
        <pc:picChg chg="add mod">
          <ac:chgData name="Michael Eaton" userId="48cfa414dd0408f7" providerId="LiveId" clId="{7A09ABF2-5C86-514A-A610-965BA9E68CA5}" dt="2024-03-22T16:45:37.884" v="150"/>
          <ac:picMkLst>
            <pc:docMk/>
            <pc:sldMk cId="2629094512" sldId="355"/>
            <ac:picMk id="2" creationId="{96DD17AE-F81B-ABED-00EA-D982B8C0259C}"/>
          </ac:picMkLst>
        </pc:picChg>
        <pc:picChg chg="del">
          <ac:chgData name="Michael Eaton" userId="48cfa414dd0408f7" providerId="LiveId" clId="{7A09ABF2-5C86-514A-A610-965BA9E68CA5}" dt="2024-03-22T16:44:40.938" v="146" actId="478"/>
          <ac:picMkLst>
            <pc:docMk/>
            <pc:sldMk cId="2629094512" sldId="355"/>
            <ac:picMk id="3" creationId="{08F44FCC-2EE9-F24C-9436-CD5D019042C2}"/>
          </ac:picMkLst>
        </pc:picChg>
        <pc:picChg chg="add mod">
          <ac:chgData name="Michael Eaton" userId="48cfa414dd0408f7" providerId="LiveId" clId="{7A09ABF2-5C86-514A-A610-965BA9E68CA5}" dt="2024-03-22T16:44:52.670" v="149" actId="26606"/>
          <ac:picMkLst>
            <pc:docMk/>
            <pc:sldMk cId="2629094512" sldId="355"/>
            <ac:picMk id="1026" creationId="{72355E15-7934-582C-1478-504F873A1F7E}"/>
          </ac:picMkLst>
        </pc:picChg>
      </pc:sldChg>
      <pc:sldChg chg="del">
        <pc:chgData name="Michael Eaton" userId="48cfa414dd0408f7" providerId="LiveId" clId="{7A09ABF2-5C86-514A-A610-965BA9E68CA5}" dt="2024-03-22T16:39:02.387" v="109" actId="2696"/>
        <pc:sldMkLst>
          <pc:docMk/>
          <pc:sldMk cId="3037090512" sldId="355"/>
        </pc:sldMkLst>
      </pc:sldChg>
    </pc:docChg>
  </pc:docChgLst>
  <pc:docChgLst>
    <pc:chgData name="Michael Eaton" userId="48cfa414dd0408f7" providerId="LiveId" clId="{2A78693F-CCA7-AD44-AE38-91DB88E330EB}"/>
    <pc:docChg chg="delSld modSld">
      <pc:chgData name="Michael Eaton" userId="48cfa414dd0408f7" providerId="LiveId" clId="{2A78693F-CCA7-AD44-AE38-91DB88E330EB}" dt="2024-05-03T13:33:04.045" v="22" actId="1076"/>
      <pc:docMkLst>
        <pc:docMk/>
      </pc:docMkLst>
      <pc:sldChg chg="modSp mod">
        <pc:chgData name="Michael Eaton" userId="48cfa414dd0408f7" providerId="LiveId" clId="{2A78693F-CCA7-AD44-AE38-91DB88E330EB}" dt="2024-05-02T09:18:38.823" v="9" actId="20577"/>
        <pc:sldMkLst>
          <pc:docMk/>
          <pc:sldMk cId="1195125275" sldId="292"/>
        </pc:sldMkLst>
        <pc:spChg chg="mod">
          <ac:chgData name="Michael Eaton" userId="48cfa414dd0408f7" providerId="LiveId" clId="{2A78693F-CCA7-AD44-AE38-91DB88E330EB}" dt="2024-05-02T09:18:38.823" v="9" actId="20577"/>
          <ac:spMkLst>
            <pc:docMk/>
            <pc:sldMk cId="1195125275" sldId="292"/>
            <ac:spMk id="4" creationId="{1D1F6DDB-9BED-F44B-8594-A168F77AB185}"/>
          </ac:spMkLst>
        </pc:spChg>
      </pc:sldChg>
      <pc:sldChg chg="modSp mod">
        <pc:chgData name="Michael Eaton" userId="48cfa414dd0408f7" providerId="LiveId" clId="{2A78693F-CCA7-AD44-AE38-91DB88E330EB}" dt="2024-05-03T13:33:04.045" v="22" actId="1076"/>
        <pc:sldMkLst>
          <pc:docMk/>
          <pc:sldMk cId="1314954206" sldId="302"/>
        </pc:sldMkLst>
        <pc:picChg chg="mod">
          <ac:chgData name="Michael Eaton" userId="48cfa414dd0408f7" providerId="LiveId" clId="{2A78693F-CCA7-AD44-AE38-91DB88E330EB}" dt="2024-05-03T13:33:04.045" v="22" actId="1076"/>
          <ac:picMkLst>
            <pc:docMk/>
            <pc:sldMk cId="1314954206" sldId="302"/>
            <ac:picMk id="3" creationId="{A77F016C-4F59-2245-BF95-F020ED301FD1}"/>
          </ac:picMkLst>
        </pc:picChg>
      </pc:sldChg>
      <pc:sldChg chg="modSp mod">
        <pc:chgData name="Michael Eaton" userId="48cfa414dd0408f7" providerId="LiveId" clId="{2A78693F-CCA7-AD44-AE38-91DB88E330EB}" dt="2024-05-02T09:18:49.863" v="19" actId="20577"/>
        <pc:sldMkLst>
          <pc:docMk/>
          <pc:sldMk cId="3749438738" sldId="336"/>
        </pc:sldMkLst>
        <pc:spChg chg="mod">
          <ac:chgData name="Michael Eaton" userId="48cfa414dd0408f7" providerId="LiveId" clId="{2A78693F-CCA7-AD44-AE38-91DB88E330EB}" dt="2024-05-02T09:18:49.863" v="19" actId="20577"/>
          <ac:spMkLst>
            <pc:docMk/>
            <pc:sldMk cId="3749438738" sldId="336"/>
            <ac:spMk id="4" creationId="{1D1F6DDB-9BED-F44B-8594-A168F77AB185}"/>
          </ac:spMkLst>
        </pc:spChg>
      </pc:sldChg>
      <pc:sldChg chg="del">
        <pc:chgData name="Michael Eaton" userId="48cfa414dd0408f7" providerId="LiveId" clId="{2A78693F-CCA7-AD44-AE38-91DB88E330EB}" dt="2024-05-03T12:10:45.482" v="20" actId="2696"/>
        <pc:sldMkLst>
          <pc:docMk/>
          <pc:sldMk cId="2316036490" sldId="349"/>
        </pc:sldMkLst>
      </pc:sldChg>
      <pc:sldChg chg="del">
        <pc:chgData name="Michael Eaton" userId="48cfa414dd0408f7" providerId="LiveId" clId="{2A78693F-CCA7-AD44-AE38-91DB88E330EB}" dt="2024-05-03T12:11:01.970" v="21" actId="2696"/>
        <pc:sldMkLst>
          <pc:docMk/>
          <pc:sldMk cId="2629094512" sldId="35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796AABA-6BFE-4D75-A6DF-EB5150A6A1E1}" type="doc">
      <dgm:prSet loTypeId="urn:microsoft.com/office/officeart/2017/3/layout/DropPinTimeline" loCatId="process" qsTypeId="urn:microsoft.com/office/officeart/2005/8/quickstyle/simple4" qsCatId="simple" csTypeId="urn:microsoft.com/office/officeart/2005/8/colors/accent6_2" csCatId="accent6" phldr="1"/>
      <dgm:spPr/>
      <dgm:t>
        <a:bodyPr/>
        <a:lstStyle/>
        <a:p>
          <a:endParaRPr lang="en-US"/>
        </a:p>
      </dgm:t>
    </dgm:pt>
    <dgm:pt modelId="{BE13DB54-D02F-48ED-BE0D-C463A9715854}">
      <dgm:prSet/>
      <dgm:spPr/>
      <dgm:t>
        <a:bodyPr/>
        <a:lstStyle/>
        <a:p>
          <a:pPr>
            <a:defRPr b="1"/>
          </a:pPr>
          <a:r>
            <a:rPr lang="en-US" dirty="0"/>
            <a:t>2000</a:t>
          </a:r>
        </a:p>
      </dgm:t>
    </dgm:pt>
    <dgm:pt modelId="{8CBD4C80-F8C8-422B-84E8-9A03AEC3943F}" type="parTrans" cxnId="{84BC1DA6-3673-429D-ACB8-B83E496D900C}">
      <dgm:prSet/>
      <dgm:spPr/>
      <dgm:t>
        <a:bodyPr/>
        <a:lstStyle/>
        <a:p>
          <a:endParaRPr lang="en-US"/>
        </a:p>
      </dgm:t>
    </dgm:pt>
    <dgm:pt modelId="{EC115791-3272-4275-BBD4-5ED6D257EE3C}" type="sibTrans" cxnId="{84BC1DA6-3673-429D-ACB8-B83E496D900C}">
      <dgm:prSet/>
      <dgm:spPr/>
      <dgm:t>
        <a:bodyPr/>
        <a:lstStyle/>
        <a:p>
          <a:endParaRPr lang="en-US"/>
        </a:p>
      </dgm:t>
    </dgm:pt>
    <dgm:pt modelId="{B9CC221B-09FE-4EE2-AF3F-BBB627105D90}">
      <dgm:prSet/>
      <dgm:spPr/>
      <dgm:t>
        <a:bodyPr/>
        <a:lstStyle/>
        <a:p>
          <a:r>
            <a:rPr lang="en-US" dirty="0"/>
            <a:t>Tech Lead / Project Director</a:t>
          </a:r>
        </a:p>
      </dgm:t>
    </dgm:pt>
    <dgm:pt modelId="{2A41EF6B-DF82-45EE-B916-3B8E8578BE96}" type="parTrans" cxnId="{57A6682F-4DDA-449C-A47B-DEBC5C714B0C}">
      <dgm:prSet/>
      <dgm:spPr/>
      <dgm:t>
        <a:bodyPr/>
        <a:lstStyle/>
        <a:p>
          <a:endParaRPr lang="en-US"/>
        </a:p>
      </dgm:t>
    </dgm:pt>
    <dgm:pt modelId="{A416FB6B-64A2-4863-8FAC-58C70FC27E66}" type="sibTrans" cxnId="{57A6682F-4DDA-449C-A47B-DEBC5C714B0C}">
      <dgm:prSet/>
      <dgm:spPr/>
      <dgm:t>
        <a:bodyPr/>
        <a:lstStyle/>
        <a:p>
          <a:endParaRPr lang="en-US"/>
        </a:p>
      </dgm:t>
    </dgm:pt>
    <dgm:pt modelId="{234E1182-CB75-4D1F-883A-4EA66ACF9263}">
      <dgm:prSet/>
      <dgm:spPr/>
      <dgm:t>
        <a:bodyPr/>
        <a:lstStyle/>
        <a:p>
          <a:pPr>
            <a:defRPr b="1"/>
          </a:pPr>
          <a:r>
            <a:rPr lang="en-US"/>
            <a:t>2007</a:t>
          </a:r>
        </a:p>
      </dgm:t>
    </dgm:pt>
    <dgm:pt modelId="{A0DCBA77-BD24-49D6-AEA2-9D6CE4AAAAFE}" type="parTrans" cxnId="{528213CD-739A-4B29-99A9-92963FDB1ACA}">
      <dgm:prSet/>
      <dgm:spPr/>
      <dgm:t>
        <a:bodyPr/>
        <a:lstStyle/>
        <a:p>
          <a:endParaRPr lang="en-US"/>
        </a:p>
      </dgm:t>
    </dgm:pt>
    <dgm:pt modelId="{52DEAE6A-7C0A-4884-B8CC-69F268429CE0}" type="sibTrans" cxnId="{528213CD-739A-4B29-99A9-92963FDB1ACA}">
      <dgm:prSet/>
      <dgm:spPr/>
      <dgm:t>
        <a:bodyPr/>
        <a:lstStyle/>
        <a:p>
          <a:endParaRPr lang="en-US"/>
        </a:p>
      </dgm:t>
    </dgm:pt>
    <dgm:pt modelId="{33E0612C-E555-4E3C-93A8-30F956902FD9}">
      <dgm:prSet/>
      <dgm:spPr/>
      <dgm:t>
        <a:bodyPr/>
        <a:lstStyle/>
        <a:p>
          <a:r>
            <a:rPr lang="en-US" dirty="0"/>
            <a:t>Consultant / </a:t>
          </a:r>
        </a:p>
        <a:p>
          <a:r>
            <a:rPr lang="en-US" dirty="0"/>
            <a:t>Tech Lead</a:t>
          </a:r>
        </a:p>
      </dgm:t>
    </dgm:pt>
    <dgm:pt modelId="{1CE66384-F664-418D-B644-B8E7B551FA3A}" type="parTrans" cxnId="{8BD655BF-B1A8-491C-809E-C16E01255920}">
      <dgm:prSet/>
      <dgm:spPr/>
      <dgm:t>
        <a:bodyPr/>
        <a:lstStyle/>
        <a:p>
          <a:endParaRPr lang="en-US"/>
        </a:p>
      </dgm:t>
    </dgm:pt>
    <dgm:pt modelId="{61BAEA4D-EF74-4AA5-88B6-66CE75AD8002}" type="sibTrans" cxnId="{8BD655BF-B1A8-491C-809E-C16E01255920}">
      <dgm:prSet/>
      <dgm:spPr/>
      <dgm:t>
        <a:bodyPr/>
        <a:lstStyle/>
        <a:p>
          <a:endParaRPr lang="en-US"/>
        </a:p>
      </dgm:t>
    </dgm:pt>
    <dgm:pt modelId="{EBC187F1-5598-48D6-8DE6-AE02B5DC0C65}">
      <dgm:prSet/>
      <dgm:spPr/>
      <dgm:t>
        <a:bodyPr/>
        <a:lstStyle/>
        <a:p>
          <a:pPr>
            <a:defRPr b="1"/>
          </a:pPr>
          <a:r>
            <a:rPr lang="en-US"/>
            <a:t>2016–2018</a:t>
          </a:r>
        </a:p>
      </dgm:t>
    </dgm:pt>
    <dgm:pt modelId="{9FB0FFB2-2CD1-4E8D-BF4E-7ADA69CDC030}" type="parTrans" cxnId="{54B27723-2365-4D47-ADE0-8EE4EADC96A5}">
      <dgm:prSet/>
      <dgm:spPr/>
      <dgm:t>
        <a:bodyPr/>
        <a:lstStyle/>
        <a:p>
          <a:endParaRPr lang="en-US"/>
        </a:p>
      </dgm:t>
    </dgm:pt>
    <dgm:pt modelId="{581E4BB2-BAFB-462E-B9FE-8BA7804A2B35}" type="sibTrans" cxnId="{54B27723-2365-4D47-ADE0-8EE4EADC96A5}">
      <dgm:prSet/>
      <dgm:spPr/>
      <dgm:t>
        <a:bodyPr/>
        <a:lstStyle/>
        <a:p>
          <a:endParaRPr lang="en-US"/>
        </a:p>
      </dgm:t>
    </dgm:pt>
    <dgm:pt modelId="{09A17F02-3BE7-4754-A18A-1FC1EB2363BC}">
      <dgm:prSet/>
      <dgm:spPr/>
      <dgm:t>
        <a:bodyPr/>
        <a:lstStyle/>
        <a:p>
          <a:r>
            <a:rPr lang="en-US"/>
            <a:t>Team Leader</a:t>
          </a:r>
        </a:p>
      </dgm:t>
    </dgm:pt>
    <dgm:pt modelId="{842E6170-19CE-4974-B0BE-7CD8336C2658}" type="parTrans" cxnId="{8B8C16EC-46B2-4FBF-B4C6-5CAC2667B1A5}">
      <dgm:prSet/>
      <dgm:spPr/>
      <dgm:t>
        <a:bodyPr/>
        <a:lstStyle/>
        <a:p>
          <a:endParaRPr lang="en-US"/>
        </a:p>
      </dgm:t>
    </dgm:pt>
    <dgm:pt modelId="{5DDE2FE3-24F3-472B-9DCC-BA6D3833B74D}" type="sibTrans" cxnId="{8B8C16EC-46B2-4FBF-B4C6-5CAC2667B1A5}">
      <dgm:prSet/>
      <dgm:spPr/>
      <dgm:t>
        <a:bodyPr/>
        <a:lstStyle/>
        <a:p>
          <a:endParaRPr lang="en-US"/>
        </a:p>
      </dgm:t>
    </dgm:pt>
    <dgm:pt modelId="{E5A7B1F7-5EDE-4759-BB6D-A3D6C5D0B321}">
      <dgm:prSet/>
      <dgm:spPr/>
      <dgm:t>
        <a:bodyPr/>
        <a:lstStyle/>
        <a:p>
          <a:pPr>
            <a:defRPr b="1"/>
          </a:pPr>
          <a:r>
            <a:rPr lang="en-US"/>
            <a:t>2018–2019</a:t>
          </a:r>
        </a:p>
      </dgm:t>
    </dgm:pt>
    <dgm:pt modelId="{08E4F509-3360-4875-81A5-9FC514A7AB8A}" type="parTrans" cxnId="{9865D309-40C9-44E5-881D-1E63FCDFC6AE}">
      <dgm:prSet/>
      <dgm:spPr/>
      <dgm:t>
        <a:bodyPr/>
        <a:lstStyle/>
        <a:p>
          <a:endParaRPr lang="en-US"/>
        </a:p>
      </dgm:t>
    </dgm:pt>
    <dgm:pt modelId="{671A67EA-CAD3-49A5-84A4-2323815682FE}" type="sibTrans" cxnId="{9865D309-40C9-44E5-881D-1E63FCDFC6AE}">
      <dgm:prSet/>
      <dgm:spPr/>
      <dgm:t>
        <a:bodyPr/>
        <a:lstStyle/>
        <a:p>
          <a:endParaRPr lang="en-US"/>
        </a:p>
      </dgm:t>
    </dgm:pt>
    <dgm:pt modelId="{BB379F76-1A8A-4335-88DC-9606E3B19053}">
      <dgm:prSet/>
      <dgm:spPr/>
      <dgm:t>
        <a:bodyPr/>
        <a:lstStyle/>
        <a:p>
          <a:r>
            <a:rPr lang="en-US"/>
            <a:t>Director of Engineering</a:t>
          </a:r>
        </a:p>
      </dgm:t>
    </dgm:pt>
    <dgm:pt modelId="{52154F00-A0F6-4630-A366-B42FD4B7232C}" type="parTrans" cxnId="{FB5AC981-AB7B-49C8-A127-9B84397AEBA1}">
      <dgm:prSet/>
      <dgm:spPr/>
      <dgm:t>
        <a:bodyPr/>
        <a:lstStyle/>
        <a:p>
          <a:endParaRPr lang="en-US"/>
        </a:p>
      </dgm:t>
    </dgm:pt>
    <dgm:pt modelId="{470DB29D-9382-4A12-8E6B-8E8197B01CB4}" type="sibTrans" cxnId="{FB5AC981-AB7B-49C8-A127-9B84397AEBA1}">
      <dgm:prSet/>
      <dgm:spPr/>
      <dgm:t>
        <a:bodyPr/>
        <a:lstStyle/>
        <a:p>
          <a:endParaRPr lang="en-US"/>
        </a:p>
      </dgm:t>
    </dgm:pt>
    <dgm:pt modelId="{CDAB55D2-BAE7-4692-9B47-C8D334B80A88}">
      <dgm:prSet/>
      <dgm:spPr/>
      <dgm:t>
        <a:bodyPr/>
        <a:lstStyle/>
        <a:p>
          <a:pPr>
            <a:defRPr b="1"/>
          </a:pPr>
          <a:r>
            <a:rPr lang="en-US"/>
            <a:t>2019–2020</a:t>
          </a:r>
        </a:p>
      </dgm:t>
    </dgm:pt>
    <dgm:pt modelId="{03E9DE0B-6B48-4C3A-9AC1-8D82B3D2A77F}" type="parTrans" cxnId="{906A85C6-16F4-44BC-B996-90C5C9A855FE}">
      <dgm:prSet/>
      <dgm:spPr/>
      <dgm:t>
        <a:bodyPr/>
        <a:lstStyle/>
        <a:p>
          <a:endParaRPr lang="en-US"/>
        </a:p>
      </dgm:t>
    </dgm:pt>
    <dgm:pt modelId="{8E9C4A53-D71A-4C2E-AD20-90CEDA1AD3B7}" type="sibTrans" cxnId="{906A85C6-16F4-44BC-B996-90C5C9A855FE}">
      <dgm:prSet/>
      <dgm:spPr/>
      <dgm:t>
        <a:bodyPr/>
        <a:lstStyle/>
        <a:p>
          <a:endParaRPr lang="en-US"/>
        </a:p>
      </dgm:t>
    </dgm:pt>
    <dgm:pt modelId="{0182F7DB-9878-4AAA-B643-B07DDDF6422E}">
      <dgm:prSet/>
      <dgm:spPr/>
      <dgm:t>
        <a:bodyPr/>
        <a:lstStyle/>
        <a:p>
          <a:r>
            <a:rPr lang="en-US"/>
            <a:t>Back to being an IC</a:t>
          </a:r>
        </a:p>
      </dgm:t>
    </dgm:pt>
    <dgm:pt modelId="{B6FDAC2A-8297-4981-AE22-72F92507E523}" type="parTrans" cxnId="{692241CE-1894-4709-A4A1-34E06B5AFBB2}">
      <dgm:prSet/>
      <dgm:spPr/>
      <dgm:t>
        <a:bodyPr/>
        <a:lstStyle/>
        <a:p>
          <a:endParaRPr lang="en-US"/>
        </a:p>
      </dgm:t>
    </dgm:pt>
    <dgm:pt modelId="{E2795C87-938A-4B3C-B254-4926416289EB}" type="sibTrans" cxnId="{692241CE-1894-4709-A4A1-34E06B5AFBB2}">
      <dgm:prSet/>
      <dgm:spPr/>
      <dgm:t>
        <a:bodyPr/>
        <a:lstStyle/>
        <a:p>
          <a:endParaRPr lang="en-US"/>
        </a:p>
      </dgm:t>
    </dgm:pt>
    <dgm:pt modelId="{E4FB2074-3BB6-4B22-BC1F-120BC5E33FEE}">
      <dgm:prSet/>
      <dgm:spPr/>
      <dgm:t>
        <a:bodyPr/>
        <a:lstStyle/>
        <a:p>
          <a:pPr>
            <a:defRPr b="1"/>
          </a:pPr>
          <a:r>
            <a:rPr lang="en-US" dirty="0"/>
            <a:t>2020–2021</a:t>
          </a:r>
        </a:p>
      </dgm:t>
    </dgm:pt>
    <dgm:pt modelId="{89CA7B88-345D-4FD2-8378-555421910C6D}" type="parTrans" cxnId="{3E08C2DF-DD5D-4BCE-A87D-6B72A6D8788D}">
      <dgm:prSet/>
      <dgm:spPr/>
      <dgm:t>
        <a:bodyPr/>
        <a:lstStyle/>
        <a:p>
          <a:endParaRPr lang="en-US"/>
        </a:p>
      </dgm:t>
    </dgm:pt>
    <dgm:pt modelId="{3F17695B-6EA3-47BC-845B-F41DA0C23157}" type="sibTrans" cxnId="{3E08C2DF-DD5D-4BCE-A87D-6B72A6D8788D}">
      <dgm:prSet/>
      <dgm:spPr/>
      <dgm:t>
        <a:bodyPr/>
        <a:lstStyle/>
        <a:p>
          <a:endParaRPr lang="en-US"/>
        </a:p>
      </dgm:t>
    </dgm:pt>
    <dgm:pt modelId="{D9A4E2B6-E6AF-492A-9E15-6A138E787435}">
      <dgm:prSet/>
      <dgm:spPr/>
      <dgm:t>
        <a:bodyPr/>
        <a:lstStyle/>
        <a:p>
          <a:r>
            <a:rPr lang="en-US" dirty="0"/>
            <a:t>Principal Analyst leading offshore team</a:t>
          </a:r>
        </a:p>
      </dgm:t>
    </dgm:pt>
    <dgm:pt modelId="{A56159A4-2712-4EFB-8D21-FE746D882DF7}" type="parTrans" cxnId="{25A6A714-9560-445E-BF87-2101661A867B}">
      <dgm:prSet/>
      <dgm:spPr/>
      <dgm:t>
        <a:bodyPr/>
        <a:lstStyle/>
        <a:p>
          <a:endParaRPr lang="en-US"/>
        </a:p>
      </dgm:t>
    </dgm:pt>
    <dgm:pt modelId="{85408A4B-EE31-46FD-B5D4-7165BD738000}" type="sibTrans" cxnId="{25A6A714-9560-445E-BF87-2101661A867B}">
      <dgm:prSet/>
      <dgm:spPr/>
      <dgm:t>
        <a:bodyPr/>
        <a:lstStyle/>
        <a:p>
          <a:endParaRPr lang="en-US"/>
        </a:p>
      </dgm:t>
    </dgm:pt>
    <dgm:pt modelId="{7151EF84-62B8-42F8-9374-61F647DF300B}">
      <dgm:prSet/>
      <dgm:spPr/>
      <dgm:t>
        <a:bodyPr/>
        <a:lstStyle/>
        <a:p>
          <a:pPr>
            <a:defRPr b="1"/>
          </a:pPr>
          <a:r>
            <a:rPr lang="en-US" dirty="0"/>
            <a:t>2022-current</a:t>
          </a:r>
        </a:p>
      </dgm:t>
    </dgm:pt>
    <dgm:pt modelId="{8D1B66A9-336C-4305-9232-8A65ADF2660E}" type="parTrans" cxnId="{531A6A8A-211F-4352-8B25-57C65A2DF59C}">
      <dgm:prSet/>
      <dgm:spPr/>
      <dgm:t>
        <a:bodyPr/>
        <a:lstStyle/>
        <a:p>
          <a:endParaRPr lang="en-US"/>
        </a:p>
      </dgm:t>
    </dgm:pt>
    <dgm:pt modelId="{CE24247B-B833-4F97-B191-071A9A6477B7}" type="sibTrans" cxnId="{531A6A8A-211F-4352-8B25-57C65A2DF59C}">
      <dgm:prSet/>
      <dgm:spPr/>
      <dgm:t>
        <a:bodyPr/>
        <a:lstStyle/>
        <a:p>
          <a:endParaRPr lang="en-US"/>
        </a:p>
      </dgm:t>
    </dgm:pt>
    <dgm:pt modelId="{DBA246BF-0CF9-453A-B245-2D88CF1ED743}">
      <dgm:prSet/>
      <dgm:spPr/>
      <dgm:t>
        <a:bodyPr/>
        <a:lstStyle/>
        <a:p>
          <a:r>
            <a:rPr lang="en-US" dirty="0"/>
            <a:t>Current - Principal Consultant with direct reports</a:t>
          </a:r>
        </a:p>
      </dgm:t>
    </dgm:pt>
    <dgm:pt modelId="{9094C505-E16D-42E2-B196-E1F8119F014A}" type="parTrans" cxnId="{0F19FA68-BAF0-4284-BEAF-BABFBF283C0D}">
      <dgm:prSet/>
      <dgm:spPr/>
      <dgm:t>
        <a:bodyPr/>
        <a:lstStyle/>
        <a:p>
          <a:endParaRPr lang="en-US"/>
        </a:p>
      </dgm:t>
    </dgm:pt>
    <dgm:pt modelId="{CBE1FEED-4B04-4A3D-B35C-21CA061CE27C}" type="sibTrans" cxnId="{0F19FA68-BAF0-4284-BEAF-BABFBF283C0D}">
      <dgm:prSet/>
      <dgm:spPr/>
      <dgm:t>
        <a:bodyPr/>
        <a:lstStyle/>
        <a:p>
          <a:endParaRPr lang="en-US"/>
        </a:p>
      </dgm:t>
    </dgm:pt>
    <dgm:pt modelId="{336757BB-A89A-4041-BA82-309EEA6D260C}">
      <dgm:prSet/>
      <dgm:spPr/>
      <dgm:t>
        <a:bodyPr/>
        <a:lstStyle/>
        <a:p>
          <a:pPr>
            <a:defRPr b="1"/>
          </a:pPr>
          <a:r>
            <a:rPr lang="en-US" dirty="0"/>
            <a:t>1995-2000</a:t>
          </a:r>
        </a:p>
      </dgm:t>
    </dgm:pt>
    <dgm:pt modelId="{DB407833-4531-0244-A881-DA73FE999432}" type="parTrans" cxnId="{26B9E465-185A-FD42-BE08-24EE73C12E65}">
      <dgm:prSet/>
      <dgm:spPr/>
      <dgm:t>
        <a:bodyPr/>
        <a:lstStyle/>
        <a:p>
          <a:endParaRPr lang="en-US"/>
        </a:p>
      </dgm:t>
    </dgm:pt>
    <dgm:pt modelId="{DAD6D790-C349-5044-9340-228819B47AEA}" type="sibTrans" cxnId="{26B9E465-185A-FD42-BE08-24EE73C12E65}">
      <dgm:prSet/>
      <dgm:spPr/>
      <dgm:t>
        <a:bodyPr/>
        <a:lstStyle/>
        <a:p>
          <a:endParaRPr lang="en-US"/>
        </a:p>
      </dgm:t>
    </dgm:pt>
    <dgm:pt modelId="{5244FFC7-10C2-704B-B911-33C978093970}">
      <dgm:prSet/>
      <dgm:spPr/>
      <dgm:t>
        <a:bodyPr/>
        <a:lstStyle/>
        <a:p>
          <a:r>
            <a:rPr lang="en-US" dirty="0"/>
            <a:t>Just a developer</a:t>
          </a:r>
        </a:p>
      </dgm:t>
    </dgm:pt>
    <dgm:pt modelId="{DA900FEB-5129-394F-8DBE-92E0D5A9CD78}" type="parTrans" cxnId="{C1F73FF0-0E3F-8242-8953-CE8631DB6A9F}">
      <dgm:prSet/>
      <dgm:spPr/>
      <dgm:t>
        <a:bodyPr/>
        <a:lstStyle/>
        <a:p>
          <a:endParaRPr lang="en-US"/>
        </a:p>
      </dgm:t>
    </dgm:pt>
    <dgm:pt modelId="{1AEFC99E-509A-5247-A09A-DB9C22A9839A}" type="sibTrans" cxnId="{C1F73FF0-0E3F-8242-8953-CE8631DB6A9F}">
      <dgm:prSet/>
      <dgm:spPr/>
      <dgm:t>
        <a:bodyPr/>
        <a:lstStyle/>
        <a:p>
          <a:endParaRPr lang="en-US"/>
        </a:p>
      </dgm:t>
    </dgm:pt>
    <dgm:pt modelId="{7C3EFE1B-490F-9940-92F3-076D7BE596EB}">
      <dgm:prSet/>
      <dgm:spPr/>
      <dgm:t>
        <a:bodyPr/>
        <a:lstStyle/>
        <a:p>
          <a:pPr>
            <a:defRPr b="1"/>
          </a:pPr>
          <a:r>
            <a:rPr lang="en-US" dirty="0"/>
            <a:t>2021</a:t>
          </a:r>
        </a:p>
      </dgm:t>
    </dgm:pt>
    <dgm:pt modelId="{D508E7EF-E5B7-6F49-8038-358B769C7482}" type="parTrans" cxnId="{4651149C-3608-C84F-8EC9-78F754E17106}">
      <dgm:prSet/>
      <dgm:spPr/>
      <dgm:t>
        <a:bodyPr/>
        <a:lstStyle/>
        <a:p>
          <a:endParaRPr lang="en-US"/>
        </a:p>
      </dgm:t>
    </dgm:pt>
    <dgm:pt modelId="{9240BA41-30C8-7A48-9085-3E251747E411}" type="sibTrans" cxnId="{4651149C-3608-C84F-8EC9-78F754E17106}">
      <dgm:prSet/>
      <dgm:spPr/>
      <dgm:t>
        <a:bodyPr/>
        <a:lstStyle/>
        <a:p>
          <a:endParaRPr lang="en-US"/>
        </a:p>
      </dgm:t>
    </dgm:pt>
    <dgm:pt modelId="{AD8C2A62-68EC-4340-AF33-BC38DCA3BE85}">
      <dgm:prSet/>
      <dgm:spPr/>
      <dgm:t>
        <a:bodyPr/>
        <a:lstStyle/>
        <a:p>
          <a:r>
            <a:rPr lang="en-US" dirty="0"/>
            <a:t>Principal -&gt; Dev Manager</a:t>
          </a:r>
        </a:p>
      </dgm:t>
    </dgm:pt>
    <dgm:pt modelId="{154EB3B5-BFEA-C346-A6DD-0722DB89F1A7}" type="parTrans" cxnId="{D891DD5C-1A1F-6B43-9E8E-301093903DB2}">
      <dgm:prSet/>
      <dgm:spPr/>
      <dgm:t>
        <a:bodyPr/>
        <a:lstStyle/>
        <a:p>
          <a:endParaRPr lang="en-US"/>
        </a:p>
      </dgm:t>
    </dgm:pt>
    <dgm:pt modelId="{4073FEAC-D449-874E-9529-E0883DB87F1B}" type="sibTrans" cxnId="{D891DD5C-1A1F-6B43-9E8E-301093903DB2}">
      <dgm:prSet/>
      <dgm:spPr/>
      <dgm:t>
        <a:bodyPr/>
        <a:lstStyle/>
        <a:p>
          <a:endParaRPr lang="en-US"/>
        </a:p>
      </dgm:t>
    </dgm:pt>
    <dgm:pt modelId="{566CB24D-7A4B-934F-9362-71D198B20171}">
      <dgm:prSet/>
      <dgm:spPr/>
      <dgm:t>
        <a:bodyPr/>
        <a:lstStyle/>
        <a:p>
          <a:pPr>
            <a:defRPr b="1"/>
          </a:pPr>
          <a:r>
            <a:rPr lang="en-US" dirty="0"/>
            <a:t>2014-2015</a:t>
          </a:r>
        </a:p>
      </dgm:t>
    </dgm:pt>
    <dgm:pt modelId="{3D4582BB-52A9-634A-AB5D-049F18F40C95}" type="parTrans" cxnId="{C760C918-D8F5-1441-B378-459DCEC72F67}">
      <dgm:prSet/>
      <dgm:spPr/>
      <dgm:t>
        <a:bodyPr/>
        <a:lstStyle/>
        <a:p>
          <a:endParaRPr lang="en-US"/>
        </a:p>
      </dgm:t>
    </dgm:pt>
    <dgm:pt modelId="{651C96AF-2029-0949-B87B-DC7A02D10A88}" type="sibTrans" cxnId="{C760C918-D8F5-1441-B378-459DCEC72F67}">
      <dgm:prSet/>
      <dgm:spPr/>
      <dgm:t>
        <a:bodyPr/>
        <a:lstStyle/>
        <a:p>
          <a:endParaRPr lang="en-US"/>
        </a:p>
      </dgm:t>
    </dgm:pt>
    <dgm:pt modelId="{3D5E94B8-C75A-D64C-A7FF-08ABB673EAC2}">
      <dgm:prSet/>
      <dgm:spPr/>
      <dgm:t>
        <a:bodyPr/>
        <a:lstStyle/>
        <a:p>
          <a:r>
            <a:rPr lang="en-US" dirty="0"/>
            <a:t>Senior Developer</a:t>
          </a:r>
        </a:p>
      </dgm:t>
    </dgm:pt>
    <dgm:pt modelId="{0C629705-C8FF-224C-9225-D8FFCC801F86}" type="parTrans" cxnId="{FD3BC0A8-E4A3-4140-B86C-B687C9540755}">
      <dgm:prSet/>
      <dgm:spPr/>
      <dgm:t>
        <a:bodyPr/>
        <a:lstStyle/>
        <a:p>
          <a:endParaRPr lang="en-US"/>
        </a:p>
      </dgm:t>
    </dgm:pt>
    <dgm:pt modelId="{E3CFB1FF-32C2-5143-8A23-A142268B715C}" type="sibTrans" cxnId="{FD3BC0A8-E4A3-4140-B86C-B687C9540755}">
      <dgm:prSet/>
      <dgm:spPr/>
      <dgm:t>
        <a:bodyPr/>
        <a:lstStyle/>
        <a:p>
          <a:endParaRPr lang="en-US"/>
        </a:p>
      </dgm:t>
    </dgm:pt>
    <dgm:pt modelId="{5D4D2D34-1E81-A24D-AE4A-9B279B8778BF}" type="pres">
      <dgm:prSet presAssocID="{D796AABA-6BFE-4D75-A6DF-EB5150A6A1E1}" presName="root" presStyleCnt="0">
        <dgm:presLayoutVars>
          <dgm:chMax/>
          <dgm:chPref/>
          <dgm:animLvl val="lvl"/>
        </dgm:presLayoutVars>
      </dgm:prSet>
      <dgm:spPr/>
    </dgm:pt>
    <dgm:pt modelId="{C1538ADD-7471-D24D-8FC7-C130457881C9}" type="pres">
      <dgm:prSet presAssocID="{D796AABA-6BFE-4D75-A6DF-EB5150A6A1E1}" presName="divider" presStyleLbl="fgAcc1" presStyleIdx="0" presStyleCnt="11"/>
      <dgm:spPr>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tailEnd type="triangle" w="lg" len="lg"/>
        </a:ln>
        <a:effectLst/>
      </dgm:spPr>
    </dgm:pt>
    <dgm:pt modelId="{79F94D07-B82F-AD46-BE16-42F68913BDD5}" type="pres">
      <dgm:prSet presAssocID="{D796AABA-6BFE-4D75-A6DF-EB5150A6A1E1}" presName="nodes" presStyleCnt="0">
        <dgm:presLayoutVars>
          <dgm:chMax/>
          <dgm:chPref/>
          <dgm:animLvl val="lvl"/>
        </dgm:presLayoutVars>
      </dgm:prSet>
      <dgm:spPr/>
    </dgm:pt>
    <dgm:pt modelId="{E86F050A-49D1-F340-A912-8BF28EEC0975}" type="pres">
      <dgm:prSet presAssocID="{336757BB-A89A-4041-BA82-309EEA6D260C}" presName="composite" presStyleCnt="0"/>
      <dgm:spPr/>
    </dgm:pt>
    <dgm:pt modelId="{6BA6B056-EE42-7945-83C3-158192C2F366}" type="pres">
      <dgm:prSet presAssocID="{336757BB-A89A-4041-BA82-309EEA6D260C}" presName="ConnectorPoint" presStyleLbl="lnNode1" presStyleIdx="0"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816217EE-10B2-B145-A539-A900754A6B18}" type="pres">
      <dgm:prSet presAssocID="{336757BB-A89A-4041-BA82-309EEA6D260C}" presName="DropPinPlaceHolder" presStyleCnt="0"/>
      <dgm:spPr/>
    </dgm:pt>
    <dgm:pt modelId="{1438C1A4-B6D5-6E40-A895-5835DBCAE488}" type="pres">
      <dgm:prSet presAssocID="{336757BB-A89A-4041-BA82-309EEA6D260C}" presName="DropPin" presStyleLbl="alignNode1" presStyleIdx="0" presStyleCnt="10"/>
      <dgm:spPr/>
    </dgm:pt>
    <dgm:pt modelId="{1C97DFA4-883A-5A47-A8C8-7A811F60D4B1}" type="pres">
      <dgm:prSet presAssocID="{336757BB-A89A-4041-BA82-309EEA6D260C}" presName="Ellipse" presStyleLbl="fgAcc1" presStyleIdx="1" presStyleCnt="11"/>
      <dgm:spPr>
        <a:solidFill>
          <a:schemeClr val="lt1">
            <a:alpha val="90000"/>
            <a:hueOff val="0"/>
            <a:satOff val="0"/>
            <a:lumOff val="0"/>
            <a:alphaOff val="0"/>
          </a:schemeClr>
        </a:solidFill>
        <a:ln w="9525" cap="rnd" cmpd="sng" algn="ctr">
          <a:noFill/>
          <a:prstDash val="solid"/>
        </a:ln>
        <a:effectLst/>
      </dgm:spPr>
    </dgm:pt>
    <dgm:pt modelId="{1C429ED5-7B50-7647-9DAA-75D1E09D0C2B}" type="pres">
      <dgm:prSet presAssocID="{336757BB-A89A-4041-BA82-309EEA6D260C}" presName="L2TextContainer" presStyleLbl="revTx" presStyleIdx="0" presStyleCnt="20">
        <dgm:presLayoutVars>
          <dgm:bulletEnabled val="1"/>
        </dgm:presLayoutVars>
      </dgm:prSet>
      <dgm:spPr/>
    </dgm:pt>
    <dgm:pt modelId="{5FBC9054-58B9-8E48-8061-41A673B1B397}" type="pres">
      <dgm:prSet presAssocID="{336757BB-A89A-4041-BA82-309EEA6D260C}" presName="L1TextContainer" presStyleLbl="revTx" presStyleIdx="1" presStyleCnt="20">
        <dgm:presLayoutVars>
          <dgm:chMax val="1"/>
          <dgm:chPref val="1"/>
          <dgm:bulletEnabled val="1"/>
        </dgm:presLayoutVars>
      </dgm:prSet>
      <dgm:spPr/>
    </dgm:pt>
    <dgm:pt modelId="{201E0D7A-8FDA-9348-83C9-475C9FF14BCC}" type="pres">
      <dgm:prSet presAssocID="{336757BB-A89A-4041-BA82-309EEA6D260C}" presName="ConnectLine" presStyleLbl="sibTrans1D1" presStyleIdx="0" presStyleCnt="10"/>
      <dgm:spPr>
        <a:noFill/>
        <a:ln w="12700" cap="rnd" cmpd="sng" algn="ctr">
          <a:solidFill>
            <a:schemeClr val="accent6">
              <a:hueOff val="0"/>
              <a:satOff val="0"/>
              <a:lumOff val="0"/>
              <a:alphaOff val="0"/>
            </a:schemeClr>
          </a:solidFill>
          <a:prstDash val="dash"/>
        </a:ln>
        <a:effectLst/>
      </dgm:spPr>
    </dgm:pt>
    <dgm:pt modelId="{1275E8DF-E1E4-FA42-B47A-7B314F1F5F50}" type="pres">
      <dgm:prSet presAssocID="{336757BB-A89A-4041-BA82-309EEA6D260C}" presName="EmptyPlaceHolder" presStyleCnt="0"/>
      <dgm:spPr/>
    </dgm:pt>
    <dgm:pt modelId="{D8951679-72A2-4C42-A41C-36C3B59DE907}" type="pres">
      <dgm:prSet presAssocID="{DAD6D790-C349-5044-9340-228819B47AEA}" presName="spaceBetweenRectangles" presStyleCnt="0"/>
      <dgm:spPr/>
    </dgm:pt>
    <dgm:pt modelId="{91E2C5C2-1291-3048-AF28-6A2084C137B5}" type="pres">
      <dgm:prSet presAssocID="{BE13DB54-D02F-48ED-BE0D-C463A9715854}" presName="composite" presStyleCnt="0"/>
      <dgm:spPr/>
    </dgm:pt>
    <dgm:pt modelId="{BA7A0129-273B-0446-8365-D2C50A3B4AC4}" type="pres">
      <dgm:prSet presAssocID="{BE13DB54-D02F-48ED-BE0D-C463A9715854}" presName="ConnectorPoint" presStyleLbl="lnNode1" presStyleIdx="1"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0F4DBB7-7BFD-DA4D-A8D1-7B1A8EC5986D}" type="pres">
      <dgm:prSet presAssocID="{BE13DB54-D02F-48ED-BE0D-C463A9715854}" presName="DropPinPlaceHolder" presStyleCnt="0"/>
      <dgm:spPr/>
    </dgm:pt>
    <dgm:pt modelId="{3DF3523A-B0C9-8242-9A8E-4D245ACCC216}" type="pres">
      <dgm:prSet presAssocID="{BE13DB54-D02F-48ED-BE0D-C463A9715854}" presName="DropPin" presStyleLbl="alignNode1" presStyleIdx="1" presStyleCnt="10"/>
      <dgm:spPr/>
    </dgm:pt>
    <dgm:pt modelId="{B082E101-D998-394C-8C12-337999634539}" type="pres">
      <dgm:prSet presAssocID="{BE13DB54-D02F-48ED-BE0D-C463A9715854}" presName="Ellipse" presStyleLbl="fgAcc1" presStyleIdx="2" presStyleCnt="11"/>
      <dgm:spPr>
        <a:solidFill>
          <a:schemeClr val="lt1">
            <a:alpha val="90000"/>
            <a:hueOff val="0"/>
            <a:satOff val="0"/>
            <a:lumOff val="0"/>
            <a:alphaOff val="0"/>
          </a:schemeClr>
        </a:solidFill>
        <a:ln w="9525" cap="rnd" cmpd="sng" algn="ctr">
          <a:noFill/>
          <a:prstDash val="solid"/>
        </a:ln>
        <a:effectLst/>
      </dgm:spPr>
    </dgm:pt>
    <dgm:pt modelId="{02F1BCF7-F31E-7A40-9737-A633E1D2927D}" type="pres">
      <dgm:prSet presAssocID="{BE13DB54-D02F-48ED-BE0D-C463A9715854}" presName="L2TextContainer" presStyleLbl="revTx" presStyleIdx="2" presStyleCnt="20">
        <dgm:presLayoutVars>
          <dgm:bulletEnabled val="1"/>
        </dgm:presLayoutVars>
      </dgm:prSet>
      <dgm:spPr/>
    </dgm:pt>
    <dgm:pt modelId="{41166EEF-02F9-2A4D-901C-58E07FA75730}" type="pres">
      <dgm:prSet presAssocID="{BE13DB54-D02F-48ED-BE0D-C463A9715854}" presName="L1TextContainer" presStyleLbl="revTx" presStyleIdx="3" presStyleCnt="20">
        <dgm:presLayoutVars>
          <dgm:chMax val="1"/>
          <dgm:chPref val="1"/>
          <dgm:bulletEnabled val="1"/>
        </dgm:presLayoutVars>
      </dgm:prSet>
      <dgm:spPr/>
    </dgm:pt>
    <dgm:pt modelId="{B7D0D864-5124-2148-AD71-7F646D9A4268}" type="pres">
      <dgm:prSet presAssocID="{BE13DB54-D02F-48ED-BE0D-C463A9715854}" presName="ConnectLine" presStyleLbl="sibTrans1D1" presStyleIdx="1" presStyleCnt="10"/>
      <dgm:spPr>
        <a:noFill/>
        <a:ln w="12700" cap="rnd" cmpd="sng" algn="ctr">
          <a:solidFill>
            <a:schemeClr val="accent6">
              <a:hueOff val="0"/>
              <a:satOff val="0"/>
              <a:lumOff val="0"/>
              <a:alphaOff val="0"/>
            </a:schemeClr>
          </a:solidFill>
          <a:prstDash val="dash"/>
        </a:ln>
        <a:effectLst/>
      </dgm:spPr>
    </dgm:pt>
    <dgm:pt modelId="{F4A49309-3CF1-7941-A12B-E9B4B8BF91D8}" type="pres">
      <dgm:prSet presAssocID="{BE13DB54-D02F-48ED-BE0D-C463A9715854}" presName="EmptyPlaceHolder" presStyleCnt="0"/>
      <dgm:spPr/>
    </dgm:pt>
    <dgm:pt modelId="{0ECBBEEB-65FD-D944-9DDB-CC53B03CE5EA}" type="pres">
      <dgm:prSet presAssocID="{EC115791-3272-4275-BBD4-5ED6D257EE3C}" presName="spaceBetweenRectangles" presStyleCnt="0"/>
      <dgm:spPr/>
    </dgm:pt>
    <dgm:pt modelId="{66AB4107-994C-EB40-A667-4E95C3B6A385}" type="pres">
      <dgm:prSet presAssocID="{234E1182-CB75-4D1F-883A-4EA66ACF9263}" presName="composite" presStyleCnt="0"/>
      <dgm:spPr/>
    </dgm:pt>
    <dgm:pt modelId="{F063B9DF-ECF8-454D-97EB-C09D12BB780B}" type="pres">
      <dgm:prSet presAssocID="{234E1182-CB75-4D1F-883A-4EA66ACF9263}" presName="ConnectorPoint" presStyleLbl="lnNode1" presStyleIdx="2"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D7ABD6E7-18C9-3C4B-8244-452C20A45CF1}" type="pres">
      <dgm:prSet presAssocID="{234E1182-CB75-4D1F-883A-4EA66ACF9263}" presName="DropPinPlaceHolder" presStyleCnt="0"/>
      <dgm:spPr/>
    </dgm:pt>
    <dgm:pt modelId="{789EF444-552E-FF4E-931C-040406DF05BF}" type="pres">
      <dgm:prSet presAssocID="{234E1182-CB75-4D1F-883A-4EA66ACF9263}" presName="DropPin" presStyleLbl="alignNode1" presStyleIdx="2" presStyleCnt="10"/>
      <dgm:spPr/>
    </dgm:pt>
    <dgm:pt modelId="{C8B063C3-09CD-AF4B-AA63-C03A20C996E4}" type="pres">
      <dgm:prSet presAssocID="{234E1182-CB75-4D1F-883A-4EA66ACF9263}" presName="Ellipse" presStyleLbl="fgAcc1" presStyleIdx="3" presStyleCnt="11"/>
      <dgm:spPr>
        <a:solidFill>
          <a:schemeClr val="lt1">
            <a:alpha val="90000"/>
            <a:hueOff val="0"/>
            <a:satOff val="0"/>
            <a:lumOff val="0"/>
            <a:alphaOff val="0"/>
          </a:schemeClr>
        </a:solidFill>
        <a:ln w="9525" cap="rnd" cmpd="sng" algn="ctr">
          <a:noFill/>
          <a:prstDash val="solid"/>
        </a:ln>
        <a:effectLst/>
      </dgm:spPr>
    </dgm:pt>
    <dgm:pt modelId="{E5935E69-8E35-AC4E-A30F-C3C53386B085}" type="pres">
      <dgm:prSet presAssocID="{234E1182-CB75-4D1F-883A-4EA66ACF9263}" presName="L2TextContainer" presStyleLbl="revTx" presStyleIdx="4" presStyleCnt="20">
        <dgm:presLayoutVars>
          <dgm:bulletEnabled val="1"/>
        </dgm:presLayoutVars>
      </dgm:prSet>
      <dgm:spPr/>
    </dgm:pt>
    <dgm:pt modelId="{4587DD7B-900A-E148-8815-EEB71456AD00}" type="pres">
      <dgm:prSet presAssocID="{234E1182-CB75-4D1F-883A-4EA66ACF9263}" presName="L1TextContainer" presStyleLbl="revTx" presStyleIdx="5" presStyleCnt="20">
        <dgm:presLayoutVars>
          <dgm:chMax val="1"/>
          <dgm:chPref val="1"/>
          <dgm:bulletEnabled val="1"/>
        </dgm:presLayoutVars>
      </dgm:prSet>
      <dgm:spPr/>
    </dgm:pt>
    <dgm:pt modelId="{848C6A49-4C4D-DE49-908B-8116F00E1FA9}" type="pres">
      <dgm:prSet presAssocID="{234E1182-CB75-4D1F-883A-4EA66ACF9263}" presName="ConnectLine" presStyleLbl="sibTrans1D1" presStyleIdx="2" presStyleCnt="10"/>
      <dgm:spPr>
        <a:noFill/>
        <a:ln w="12700" cap="rnd" cmpd="sng" algn="ctr">
          <a:solidFill>
            <a:schemeClr val="accent6">
              <a:hueOff val="0"/>
              <a:satOff val="0"/>
              <a:lumOff val="0"/>
              <a:alphaOff val="0"/>
            </a:schemeClr>
          </a:solidFill>
          <a:prstDash val="dash"/>
        </a:ln>
        <a:effectLst/>
      </dgm:spPr>
    </dgm:pt>
    <dgm:pt modelId="{D6612228-1375-3247-AAF9-5976DBD62FCF}" type="pres">
      <dgm:prSet presAssocID="{234E1182-CB75-4D1F-883A-4EA66ACF9263}" presName="EmptyPlaceHolder" presStyleCnt="0"/>
      <dgm:spPr/>
    </dgm:pt>
    <dgm:pt modelId="{DDFBBF50-B06E-5346-A93B-37126C635EBF}" type="pres">
      <dgm:prSet presAssocID="{52DEAE6A-7C0A-4884-B8CC-69F268429CE0}" presName="spaceBetweenRectangles" presStyleCnt="0"/>
      <dgm:spPr/>
    </dgm:pt>
    <dgm:pt modelId="{D7FB3675-AF58-CA46-A477-C7167C82F48E}" type="pres">
      <dgm:prSet presAssocID="{566CB24D-7A4B-934F-9362-71D198B20171}" presName="composite" presStyleCnt="0"/>
      <dgm:spPr/>
    </dgm:pt>
    <dgm:pt modelId="{E61F7633-9750-EB40-B5D6-22D8A041AFBA}" type="pres">
      <dgm:prSet presAssocID="{566CB24D-7A4B-934F-9362-71D198B20171}" presName="ConnectorPoint" presStyleLbl="lnNode1" presStyleIdx="3" presStyleCnt="10"/>
      <dgm:spPr>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gm:spPr>
    </dgm:pt>
    <dgm:pt modelId="{8296D9FA-0C29-D94B-BF39-DD32791E8D66}" type="pres">
      <dgm:prSet presAssocID="{566CB24D-7A4B-934F-9362-71D198B20171}" presName="DropPinPlaceHolder" presStyleCnt="0"/>
      <dgm:spPr/>
    </dgm:pt>
    <dgm:pt modelId="{A23B8124-939F-804D-ADB3-BC0D0C4916DB}" type="pres">
      <dgm:prSet presAssocID="{566CB24D-7A4B-934F-9362-71D198B20171}" presName="DropPin" presStyleLbl="alignNode1" presStyleIdx="3" presStyleCnt="10"/>
      <dgm:spPr/>
    </dgm:pt>
    <dgm:pt modelId="{78C56716-36F4-2543-A604-988CF75D7A5F}" type="pres">
      <dgm:prSet presAssocID="{566CB24D-7A4B-934F-9362-71D198B20171}" presName="Ellipse" presStyleLbl="fgAcc1" presStyleIdx="4" presStyleCnt="11"/>
      <dgm:spPr>
        <a:solidFill>
          <a:schemeClr val="lt1">
            <a:alpha val="90000"/>
            <a:hueOff val="0"/>
            <a:satOff val="0"/>
            <a:lumOff val="0"/>
            <a:alphaOff val="0"/>
          </a:schemeClr>
        </a:solidFill>
        <a:ln w="6350" cap="flat" cmpd="sng" algn="ctr">
          <a:noFill/>
          <a:prstDash val="solid"/>
          <a:miter lim="800000"/>
        </a:ln>
        <a:effectLst/>
      </dgm:spPr>
    </dgm:pt>
    <dgm:pt modelId="{F1272A68-519E-6B4F-BBC1-D9F0079C456A}" type="pres">
      <dgm:prSet presAssocID="{566CB24D-7A4B-934F-9362-71D198B20171}" presName="L2TextContainer" presStyleLbl="revTx" presStyleIdx="6" presStyleCnt="20">
        <dgm:presLayoutVars>
          <dgm:bulletEnabled val="1"/>
        </dgm:presLayoutVars>
      </dgm:prSet>
      <dgm:spPr/>
    </dgm:pt>
    <dgm:pt modelId="{795746F7-72EF-FD48-8154-A553FBD0C095}" type="pres">
      <dgm:prSet presAssocID="{566CB24D-7A4B-934F-9362-71D198B20171}" presName="L1TextContainer" presStyleLbl="revTx" presStyleIdx="7" presStyleCnt="20">
        <dgm:presLayoutVars>
          <dgm:chMax val="1"/>
          <dgm:chPref val="1"/>
          <dgm:bulletEnabled val="1"/>
        </dgm:presLayoutVars>
      </dgm:prSet>
      <dgm:spPr/>
    </dgm:pt>
    <dgm:pt modelId="{04F5D375-F4F5-6142-B565-7FDF3C4D02FA}" type="pres">
      <dgm:prSet presAssocID="{566CB24D-7A4B-934F-9362-71D198B20171}" presName="ConnectLine" presStyleLbl="sibTrans1D1" presStyleIdx="3" presStyleCnt="10"/>
      <dgm:spPr>
        <a:noFill/>
        <a:ln w="12700" cap="flat" cmpd="sng" algn="ctr">
          <a:solidFill>
            <a:schemeClr val="accent6">
              <a:hueOff val="0"/>
              <a:satOff val="0"/>
              <a:lumOff val="0"/>
              <a:alphaOff val="0"/>
            </a:schemeClr>
          </a:solidFill>
          <a:prstDash val="dash"/>
          <a:miter lim="800000"/>
        </a:ln>
        <a:effectLst/>
      </dgm:spPr>
    </dgm:pt>
    <dgm:pt modelId="{F2814588-68EE-304D-921B-06DF2D54650C}" type="pres">
      <dgm:prSet presAssocID="{566CB24D-7A4B-934F-9362-71D198B20171}" presName="EmptyPlaceHolder" presStyleCnt="0"/>
      <dgm:spPr/>
    </dgm:pt>
    <dgm:pt modelId="{811A188D-EC2A-3E49-8FBB-7F9D9EB84B3F}" type="pres">
      <dgm:prSet presAssocID="{651C96AF-2029-0949-B87B-DC7A02D10A88}" presName="spaceBetweenRectangles" presStyleCnt="0"/>
      <dgm:spPr/>
    </dgm:pt>
    <dgm:pt modelId="{37EABCBF-330D-944A-920B-8E2DAA043DC5}" type="pres">
      <dgm:prSet presAssocID="{EBC187F1-5598-48D6-8DE6-AE02B5DC0C65}" presName="composite" presStyleCnt="0"/>
      <dgm:spPr/>
    </dgm:pt>
    <dgm:pt modelId="{AB271509-6395-244C-BD16-177B07D435C6}" type="pres">
      <dgm:prSet presAssocID="{EBC187F1-5598-48D6-8DE6-AE02B5DC0C65}" presName="ConnectorPoint" presStyleLbl="lnNode1" presStyleIdx="4"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BD2BF891-1118-EE4A-8C32-D987485FA758}" type="pres">
      <dgm:prSet presAssocID="{EBC187F1-5598-48D6-8DE6-AE02B5DC0C65}" presName="DropPinPlaceHolder" presStyleCnt="0"/>
      <dgm:spPr/>
    </dgm:pt>
    <dgm:pt modelId="{45CDF430-348F-A745-869F-025A6E7DFBAC}" type="pres">
      <dgm:prSet presAssocID="{EBC187F1-5598-48D6-8DE6-AE02B5DC0C65}" presName="DropPin" presStyleLbl="alignNode1" presStyleIdx="4" presStyleCnt="10"/>
      <dgm:spPr/>
    </dgm:pt>
    <dgm:pt modelId="{CB9ACF47-8775-9146-8A83-274C02054B89}" type="pres">
      <dgm:prSet presAssocID="{EBC187F1-5598-48D6-8DE6-AE02B5DC0C65}" presName="Ellipse" presStyleLbl="fgAcc1" presStyleIdx="5" presStyleCnt="11"/>
      <dgm:spPr>
        <a:solidFill>
          <a:schemeClr val="lt1">
            <a:alpha val="90000"/>
            <a:hueOff val="0"/>
            <a:satOff val="0"/>
            <a:lumOff val="0"/>
            <a:alphaOff val="0"/>
          </a:schemeClr>
        </a:solidFill>
        <a:ln w="9525" cap="rnd" cmpd="sng" algn="ctr">
          <a:noFill/>
          <a:prstDash val="solid"/>
        </a:ln>
        <a:effectLst/>
      </dgm:spPr>
    </dgm:pt>
    <dgm:pt modelId="{E7E76691-2088-1843-A1C9-E8E17478EE6E}" type="pres">
      <dgm:prSet presAssocID="{EBC187F1-5598-48D6-8DE6-AE02B5DC0C65}" presName="L2TextContainer" presStyleLbl="revTx" presStyleIdx="8" presStyleCnt="20">
        <dgm:presLayoutVars>
          <dgm:bulletEnabled val="1"/>
        </dgm:presLayoutVars>
      </dgm:prSet>
      <dgm:spPr/>
    </dgm:pt>
    <dgm:pt modelId="{4CBC7363-763B-7640-BF9F-7895DFEB89A4}" type="pres">
      <dgm:prSet presAssocID="{EBC187F1-5598-48D6-8DE6-AE02B5DC0C65}" presName="L1TextContainer" presStyleLbl="revTx" presStyleIdx="9" presStyleCnt="20">
        <dgm:presLayoutVars>
          <dgm:chMax val="1"/>
          <dgm:chPref val="1"/>
          <dgm:bulletEnabled val="1"/>
        </dgm:presLayoutVars>
      </dgm:prSet>
      <dgm:spPr/>
    </dgm:pt>
    <dgm:pt modelId="{C22E681C-96BD-4E40-AE30-9FB73989A40A}" type="pres">
      <dgm:prSet presAssocID="{EBC187F1-5598-48D6-8DE6-AE02B5DC0C65}" presName="ConnectLine" presStyleLbl="sibTrans1D1" presStyleIdx="4" presStyleCnt="10"/>
      <dgm:spPr>
        <a:noFill/>
        <a:ln w="12700" cap="rnd" cmpd="sng" algn="ctr">
          <a:solidFill>
            <a:schemeClr val="accent6">
              <a:hueOff val="0"/>
              <a:satOff val="0"/>
              <a:lumOff val="0"/>
              <a:alphaOff val="0"/>
            </a:schemeClr>
          </a:solidFill>
          <a:prstDash val="dash"/>
        </a:ln>
        <a:effectLst/>
      </dgm:spPr>
    </dgm:pt>
    <dgm:pt modelId="{AC9E16C8-F2FD-3B4C-9600-6BD3CC14FF2F}" type="pres">
      <dgm:prSet presAssocID="{EBC187F1-5598-48D6-8DE6-AE02B5DC0C65}" presName="EmptyPlaceHolder" presStyleCnt="0"/>
      <dgm:spPr/>
    </dgm:pt>
    <dgm:pt modelId="{01C18A31-B5D8-1D48-B2AC-7772FB43F749}" type="pres">
      <dgm:prSet presAssocID="{581E4BB2-BAFB-462E-B9FE-8BA7804A2B35}" presName="spaceBetweenRectangles" presStyleCnt="0"/>
      <dgm:spPr/>
    </dgm:pt>
    <dgm:pt modelId="{E35AED0C-01B0-5142-8D65-1663D906DC28}" type="pres">
      <dgm:prSet presAssocID="{E5A7B1F7-5EDE-4759-BB6D-A3D6C5D0B321}" presName="composite" presStyleCnt="0"/>
      <dgm:spPr/>
    </dgm:pt>
    <dgm:pt modelId="{EC2BFE4A-E048-2847-BC14-30180F8F69E1}" type="pres">
      <dgm:prSet presAssocID="{E5A7B1F7-5EDE-4759-BB6D-A3D6C5D0B321}" presName="ConnectorPoint" presStyleLbl="lnNode1" presStyleIdx="5"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A03AEA4E-BCA6-514D-B570-9FA01E37C7B3}" type="pres">
      <dgm:prSet presAssocID="{E5A7B1F7-5EDE-4759-BB6D-A3D6C5D0B321}" presName="DropPinPlaceHolder" presStyleCnt="0"/>
      <dgm:spPr/>
    </dgm:pt>
    <dgm:pt modelId="{42366E04-D8E1-0546-84CA-659C21B131F5}" type="pres">
      <dgm:prSet presAssocID="{E5A7B1F7-5EDE-4759-BB6D-A3D6C5D0B321}" presName="DropPin" presStyleLbl="alignNode1" presStyleIdx="5" presStyleCnt="10"/>
      <dgm:spPr/>
    </dgm:pt>
    <dgm:pt modelId="{918EA39E-80E5-4648-ADDE-9332401D717E}" type="pres">
      <dgm:prSet presAssocID="{E5A7B1F7-5EDE-4759-BB6D-A3D6C5D0B321}" presName="Ellipse" presStyleLbl="fgAcc1" presStyleIdx="6" presStyleCnt="11"/>
      <dgm:spPr>
        <a:solidFill>
          <a:schemeClr val="lt1">
            <a:alpha val="90000"/>
            <a:hueOff val="0"/>
            <a:satOff val="0"/>
            <a:lumOff val="0"/>
            <a:alphaOff val="0"/>
          </a:schemeClr>
        </a:solidFill>
        <a:ln w="9525" cap="rnd" cmpd="sng" algn="ctr">
          <a:noFill/>
          <a:prstDash val="solid"/>
        </a:ln>
        <a:effectLst/>
      </dgm:spPr>
    </dgm:pt>
    <dgm:pt modelId="{E3A423C5-FE56-7E4F-9ABF-43F92C74976A}" type="pres">
      <dgm:prSet presAssocID="{E5A7B1F7-5EDE-4759-BB6D-A3D6C5D0B321}" presName="L2TextContainer" presStyleLbl="revTx" presStyleIdx="10" presStyleCnt="20">
        <dgm:presLayoutVars>
          <dgm:bulletEnabled val="1"/>
        </dgm:presLayoutVars>
      </dgm:prSet>
      <dgm:spPr/>
    </dgm:pt>
    <dgm:pt modelId="{AE175D40-605A-F348-A028-FA0B8420CA1B}" type="pres">
      <dgm:prSet presAssocID="{E5A7B1F7-5EDE-4759-BB6D-A3D6C5D0B321}" presName="L1TextContainer" presStyleLbl="revTx" presStyleIdx="11" presStyleCnt="20">
        <dgm:presLayoutVars>
          <dgm:chMax val="1"/>
          <dgm:chPref val="1"/>
          <dgm:bulletEnabled val="1"/>
        </dgm:presLayoutVars>
      </dgm:prSet>
      <dgm:spPr/>
    </dgm:pt>
    <dgm:pt modelId="{72B3B6B7-27BB-AB4B-B0D4-30A666B77B21}" type="pres">
      <dgm:prSet presAssocID="{E5A7B1F7-5EDE-4759-BB6D-A3D6C5D0B321}" presName="ConnectLine" presStyleLbl="sibTrans1D1" presStyleIdx="5" presStyleCnt="10"/>
      <dgm:spPr>
        <a:noFill/>
        <a:ln w="12700" cap="rnd" cmpd="sng" algn="ctr">
          <a:solidFill>
            <a:schemeClr val="accent6">
              <a:hueOff val="0"/>
              <a:satOff val="0"/>
              <a:lumOff val="0"/>
              <a:alphaOff val="0"/>
            </a:schemeClr>
          </a:solidFill>
          <a:prstDash val="dash"/>
        </a:ln>
        <a:effectLst/>
      </dgm:spPr>
    </dgm:pt>
    <dgm:pt modelId="{A3277310-BFEF-1A45-B439-B9CD03CC1C3E}" type="pres">
      <dgm:prSet presAssocID="{E5A7B1F7-5EDE-4759-BB6D-A3D6C5D0B321}" presName="EmptyPlaceHolder" presStyleCnt="0"/>
      <dgm:spPr/>
    </dgm:pt>
    <dgm:pt modelId="{D8AD5B91-547C-1D4A-AFBC-BE63E6939327}" type="pres">
      <dgm:prSet presAssocID="{671A67EA-CAD3-49A5-84A4-2323815682FE}" presName="spaceBetweenRectangles" presStyleCnt="0"/>
      <dgm:spPr/>
    </dgm:pt>
    <dgm:pt modelId="{4B80D4B0-2674-1348-91CD-4D4DDAF04CDB}" type="pres">
      <dgm:prSet presAssocID="{CDAB55D2-BAE7-4692-9B47-C8D334B80A88}" presName="composite" presStyleCnt="0"/>
      <dgm:spPr/>
    </dgm:pt>
    <dgm:pt modelId="{7448B274-F76D-4447-89EE-17AAE9826049}" type="pres">
      <dgm:prSet presAssocID="{CDAB55D2-BAE7-4692-9B47-C8D334B80A88}" presName="ConnectorPoint" presStyleLbl="lnNode1" presStyleIdx="6"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F40FDFE9-6CFC-9D4E-A9A1-D562ADC0F7F3}" type="pres">
      <dgm:prSet presAssocID="{CDAB55D2-BAE7-4692-9B47-C8D334B80A88}" presName="DropPinPlaceHolder" presStyleCnt="0"/>
      <dgm:spPr/>
    </dgm:pt>
    <dgm:pt modelId="{B5CD7810-2CFB-724E-99F7-B1C03A9FC497}" type="pres">
      <dgm:prSet presAssocID="{CDAB55D2-BAE7-4692-9B47-C8D334B80A88}" presName="DropPin" presStyleLbl="alignNode1" presStyleIdx="6" presStyleCnt="10"/>
      <dgm:spPr/>
    </dgm:pt>
    <dgm:pt modelId="{9F840786-8133-BD4F-B774-71BC75557107}" type="pres">
      <dgm:prSet presAssocID="{CDAB55D2-BAE7-4692-9B47-C8D334B80A88}" presName="Ellipse" presStyleLbl="fgAcc1" presStyleIdx="7" presStyleCnt="11"/>
      <dgm:spPr>
        <a:solidFill>
          <a:schemeClr val="lt1">
            <a:alpha val="90000"/>
            <a:hueOff val="0"/>
            <a:satOff val="0"/>
            <a:lumOff val="0"/>
            <a:alphaOff val="0"/>
          </a:schemeClr>
        </a:solidFill>
        <a:ln w="9525" cap="rnd" cmpd="sng" algn="ctr">
          <a:noFill/>
          <a:prstDash val="solid"/>
        </a:ln>
        <a:effectLst/>
      </dgm:spPr>
    </dgm:pt>
    <dgm:pt modelId="{99BCDDE0-463F-BE4B-9C73-07F512498E7C}" type="pres">
      <dgm:prSet presAssocID="{CDAB55D2-BAE7-4692-9B47-C8D334B80A88}" presName="L2TextContainer" presStyleLbl="revTx" presStyleIdx="12" presStyleCnt="20">
        <dgm:presLayoutVars>
          <dgm:bulletEnabled val="1"/>
        </dgm:presLayoutVars>
      </dgm:prSet>
      <dgm:spPr/>
    </dgm:pt>
    <dgm:pt modelId="{B80537C9-7A92-F647-8F05-4935F57A9E5B}" type="pres">
      <dgm:prSet presAssocID="{CDAB55D2-BAE7-4692-9B47-C8D334B80A88}" presName="L1TextContainer" presStyleLbl="revTx" presStyleIdx="13" presStyleCnt="20">
        <dgm:presLayoutVars>
          <dgm:chMax val="1"/>
          <dgm:chPref val="1"/>
          <dgm:bulletEnabled val="1"/>
        </dgm:presLayoutVars>
      </dgm:prSet>
      <dgm:spPr/>
    </dgm:pt>
    <dgm:pt modelId="{1E0C8F4E-26F2-FE40-9C4B-3DD4CD264D4C}" type="pres">
      <dgm:prSet presAssocID="{CDAB55D2-BAE7-4692-9B47-C8D334B80A88}" presName="ConnectLine" presStyleLbl="sibTrans1D1" presStyleIdx="6" presStyleCnt="10"/>
      <dgm:spPr>
        <a:noFill/>
        <a:ln w="12700" cap="rnd" cmpd="sng" algn="ctr">
          <a:solidFill>
            <a:schemeClr val="accent6">
              <a:hueOff val="0"/>
              <a:satOff val="0"/>
              <a:lumOff val="0"/>
              <a:alphaOff val="0"/>
            </a:schemeClr>
          </a:solidFill>
          <a:prstDash val="dash"/>
        </a:ln>
        <a:effectLst/>
      </dgm:spPr>
    </dgm:pt>
    <dgm:pt modelId="{0431FA9C-2F66-6343-8FFA-031CDE88950E}" type="pres">
      <dgm:prSet presAssocID="{CDAB55D2-BAE7-4692-9B47-C8D334B80A88}" presName="EmptyPlaceHolder" presStyleCnt="0"/>
      <dgm:spPr/>
    </dgm:pt>
    <dgm:pt modelId="{95EC6F9D-F350-8644-B0A8-D658459BC2F4}" type="pres">
      <dgm:prSet presAssocID="{8E9C4A53-D71A-4C2E-AD20-90CEDA1AD3B7}" presName="spaceBetweenRectangles" presStyleCnt="0"/>
      <dgm:spPr/>
    </dgm:pt>
    <dgm:pt modelId="{1426DDCC-E78B-7849-82CD-58CB458EA69A}" type="pres">
      <dgm:prSet presAssocID="{E4FB2074-3BB6-4B22-BC1F-120BC5E33FEE}" presName="composite" presStyleCnt="0"/>
      <dgm:spPr/>
    </dgm:pt>
    <dgm:pt modelId="{88CFD4A9-AC27-A246-BC9A-1FBC68E146D6}" type="pres">
      <dgm:prSet presAssocID="{E4FB2074-3BB6-4B22-BC1F-120BC5E33FEE}" presName="ConnectorPoint" presStyleLbl="lnNode1" presStyleIdx="7"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2062D04E-2F07-E943-9E57-2525B8CBA544}" type="pres">
      <dgm:prSet presAssocID="{E4FB2074-3BB6-4B22-BC1F-120BC5E33FEE}" presName="DropPinPlaceHolder" presStyleCnt="0"/>
      <dgm:spPr/>
    </dgm:pt>
    <dgm:pt modelId="{213A781D-9CFA-B142-8082-C1380B133B81}" type="pres">
      <dgm:prSet presAssocID="{E4FB2074-3BB6-4B22-BC1F-120BC5E33FEE}" presName="DropPin" presStyleLbl="alignNode1" presStyleIdx="7" presStyleCnt="10"/>
      <dgm:spPr/>
    </dgm:pt>
    <dgm:pt modelId="{A819BCD2-F2CE-7B44-B71E-09DCCC26DD7A}" type="pres">
      <dgm:prSet presAssocID="{E4FB2074-3BB6-4B22-BC1F-120BC5E33FEE}" presName="Ellipse" presStyleLbl="fgAcc1" presStyleIdx="8" presStyleCnt="11"/>
      <dgm:spPr>
        <a:solidFill>
          <a:schemeClr val="lt1">
            <a:alpha val="90000"/>
            <a:hueOff val="0"/>
            <a:satOff val="0"/>
            <a:lumOff val="0"/>
            <a:alphaOff val="0"/>
          </a:schemeClr>
        </a:solidFill>
        <a:ln w="9525" cap="rnd" cmpd="sng" algn="ctr">
          <a:noFill/>
          <a:prstDash val="solid"/>
        </a:ln>
        <a:effectLst/>
      </dgm:spPr>
    </dgm:pt>
    <dgm:pt modelId="{163F9008-38C3-EA45-98F8-D8B4DB928750}" type="pres">
      <dgm:prSet presAssocID="{E4FB2074-3BB6-4B22-BC1F-120BC5E33FEE}" presName="L2TextContainer" presStyleLbl="revTx" presStyleIdx="14" presStyleCnt="20">
        <dgm:presLayoutVars>
          <dgm:bulletEnabled val="1"/>
        </dgm:presLayoutVars>
      </dgm:prSet>
      <dgm:spPr/>
    </dgm:pt>
    <dgm:pt modelId="{661D52A2-F7C6-6246-A497-29BDA50C9C77}" type="pres">
      <dgm:prSet presAssocID="{E4FB2074-3BB6-4B22-BC1F-120BC5E33FEE}" presName="L1TextContainer" presStyleLbl="revTx" presStyleIdx="15" presStyleCnt="20">
        <dgm:presLayoutVars>
          <dgm:chMax val="1"/>
          <dgm:chPref val="1"/>
          <dgm:bulletEnabled val="1"/>
        </dgm:presLayoutVars>
      </dgm:prSet>
      <dgm:spPr/>
    </dgm:pt>
    <dgm:pt modelId="{E683D01E-3DA5-EB46-8241-8249F9DF57D8}" type="pres">
      <dgm:prSet presAssocID="{E4FB2074-3BB6-4B22-BC1F-120BC5E33FEE}" presName="ConnectLine" presStyleLbl="sibTrans1D1" presStyleIdx="7" presStyleCnt="10"/>
      <dgm:spPr>
        <a:noFill/>
        <a:ln w="12700" cap="rnd" cmpd="sng" algn="ctr">
          <a:solidFill>
            <a:schemeClr val="accent6">
              <a:hueOff val="0"/>
              <a:satOff val="0"/>
              <a:lumOff val="0"/>
              <a:alphaOff val="0"/>
            </a:schemeClr>
          </a:solidFill>
          <a:prstDash val="dash"/>
        </a:ln>
        <a:effectLst/>
      </dgm:spPr>
    </dgm:pt>
    <dgm:pt modelId="{3D3706F2-D43C-6E4C-880D-A7D3FB53745E}" type="pres">
      <dgm:prSet presAssocID="{E4FB2074-3BB6-4B22-BC1F-120BC5E33FEE}" presName="EmptyPlaceHolder" presStyleCnt="0"/>
      <dgm:spPr/>
    </dgm:pt>
    <dgm:pt modelId="{093AA73B-588A-D540-AEFE-0AAE04EBEAA8}" type="pres">
      <dgm:prSet presAssocID="{3F17695B-6EA3-47BC-845B-F41DA0C23157}" presName="spaceBetweenRectangles" presStyleCnt="0"/>
      <dgm:spPr/>
    </dgm:pt>
    <dgm:pt modelId="{CCED21F0-E260-E149-A975-F8D3727CE240}" type="pres">
      <dgm:prSet presAssocID="{7C3EFE1B-490F-9940-92F3-076D7BE596EB}" presName="composite" presStyleCnt="0"/>
      <dgm:spPr/>
    </dgm:pt>
    <dgm:pt modelId="{D6ED965B-556A-C047-9035-C8A6ACC0EDD2}" type="pres">
      <dgm:prSet presAssocID="{7C3EFE1B-490F-9940-92F3-076D7BE596EB}" presName="ConnectorPoint" presStyleLbl="lnNode1" presStyleIdx="8"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79B1D89B-7813-F142-A62F-8F2AAABFD9A9}" type="pres">
      <dgm:prSet presAssocID="{7C3EFE1B-490F-9940-92F3-076D7BE596EB}" presName="DropPinPlaceHolder" presStyleCnt="0"/>
      <dgm:spPr/>
    </dgm:pt>
    <dgm:pt modelId="{22932DF4-5B3B-1D44-BE2C-5623E355E00A}" type="pres">
      <dgm:prSet presAssocID="{7C3EFE1B-490F-9940-92F3-076D7BE596EB}" presName="DropPin" presStyleLbl="alignNode1" presStyleIdx="8" presStyleCnt="10"/>
      <dgm:spPr/>
    </dgm:pt>
    <dgm:pt modelId="{3E7C73D0-ABB2-2B48-8AF3-DB7D45D259BC}" type="pres">
      <dgm:prSet presAssocID="{7C3EFE1B-490F-9940-92F3-076D7BE596EB}" presName="Ellipse" presStyleLbl="fgAcc1" presStyleIdx="9" presStyleCnt="11"/>
      <dgm:spPr>
        <a:solidFill>
          <a:schemeClr val="lt1">
            <a:alpha val="90000"/>
            <a:hueOff val="0"/>
            <a:satOff val="0"/>
            <a:lumOff val="0"/>
            <a:alphaOff val="0"/>
          </a:schemeClr>
        </a:solidFill>
        <a:ln w="9525" cap="rnd" cmpd="sng" algn="ctr">
          <a:noFill/>
          <a:prstDash val="solid"/>
        </a:ln>
        <a:effectLst/>
      </dgm:spPr>
    </dgm:pt>
    <dgm:pt modelId="{9867B546-EEBD-1B41-B8FF-351CF7B9BA90}" type="pres">
      <dgm:prSet presAssocID="{7C3EFE1B-490F-9940-92F3-076D7BE596EB}" presName="L2TextContainer" presStyleLbl="revTx" presStyleIdx="16" presStyleCnt="20">
        <dgm:presLayoutVars>
          <dgm:bulletEnabled val="1"/>
        </dgm:presLayoutVars>
      </dgm:prSet>
      <dgm:spPr/>
    </dgm:pt>
    <dgm:pt modelId="{684CB174-9A51-E743-BB57-D0C4BAB1354A}" type="pres">
      <dgm:prSet presAssocID="{7C3EFE1B-490F-9940-92F3-076D7BE596EB}" presName="L1TextContainer" presStyleLbl="revTx" presStyleIdx="17" presStyleCnt="20">
        <dgm:presLayoutVars>
          <dgm:chMax val="1"/>
          <dgm:chPref val="1"/>
          <dgm:bulletEnabled val="1"/>
        </dgm:presLayoutVars>
      </dgm:prSet>
      <dgm:spPr/>
    </dgm:pt>
    <dgm:pt modelId="{05A3D075-7B16-2C4E-950E-5A86A2624309}" type="pres">
      <dgm:prSet presAssocID="{7C3EFE1B-490F-9940-92F3-076D7BE596EB}" presName="ConnectLine" presStyleLbl="sibTrans1D1" presStyleIdx="8" presStyleCnt="10"/>
      <dgm:spPr>
        <a:noFill/>
        <a:ln w="12700" cap="rnd" cmpd="sng" algn="ctr">
          <a:solidFill>
            <a:schemeClr val="accent6">
              <a:hueOff val="0"/>
              <a:satOff val="0"/>
              <a:lumOff val="0"/>
              <a:alphaOff val="0"/>
            </a:schemeClr>
          </a:solidFill>
          <a:prstDash val="dash"/>
        </a:ln>
        <a:effectLst/>
      </dgm:spPr>
    </dgm:pt>
    <dgm:pt modelId="{30EAADAE-90D6-4B4E-9DB4-D4C81871A662}" type="pres">
      <dgm:prSet presAssocID="{7C3EFE1B-490F-9940-92F3-076D7BE596EB}" presName="EmptyPlaceHolder" presStyleCnt="0"/>
      <dgm:spPr/>
    </dgm:pt>
    <dgm:pt modelId="{57FA468F-689B-A84A-BBED-463BED00B59D}" type="pres">
      <dgm:prSet presAssocID="{9240BA41-30C8-7A48-9085-3E251747E411}" presName="spaceBetweenRectangles" presStyleCnt="0"/>
      <dgm:spPr/>
    </dgm:pt>
    <dgm:pt modelId="{9647BD1F-F9F7-104E-B1AF-F15463492B8D}" type="pres">
      <dgm:prSet presAssocID="{7151EF84-62B8-42F8-9374-61F647DF300B}" presName="composite" presStyleCnt="0"/>
      <dgm:spPr/>
    </dgm:pt>
    <dgm:pt modelId="{F52FFF83-61BC-FF48-B304-D1C5352CBB34}" type="pres">
      <dgm:prSet presAssocID="{7151EF84-62B8-42F8-9374-61F647DF300B}" presName="ConnectorPoint" presStyleLbl="lnNode1" presStyleIdx="9" presStyleCnt="10"/>
      <dgm:spPr>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ln>
        <a:effectLst>
          <a:innerShdw blurRad="50800" dist="25400" dir="13500000">
            <a:srgbClr val="000000">
              <a:alpha val="55000"/>
            </a:srgbClr>
          </a:innerShdw>
        </a:effectLst>
      </dgm:spPr>
    </dgm:pt>
    <dgm:pt modelId="{3FC68356-DE57-2846-99BF-6B89D92EE2CA}" type="pres">
      <dgm:prSet presAssocID="{7151EF84-62B8-42F8-9374-61F647DF300B}" presName="DropPinPlaceHolder" presStyleCnt="0"/>
      <dgm:spPr/>
    </dgm:pt>
    <dgm:pt modelId="{52F89092-B427-7F49-91F9-307E6337534D}" type="pres">
      <dgm:prSet presAssocID="{7151EF84-62B8-42F8-9374-61F647DF300B}" presName="DropPin" presStyleLbl="alignNode1" presStyleIdx="9" presStyleCnt="10"/>
      <dgm:spPr/>
    </dgm:pt>
    <dgm:pt modelId="{8CFBE21C-CC37-434E-9C67-CED996FF96C1}" type="pres">
      <dgm:prSet presAssocID="{7151EF84-62B8-42F8-9374-61F647DF300B}" presName="Ellipse" presStyleLbl="fgAcc1" presStyleIdx="10" presStyleCnt="11"/>
      <dgm:spPr>
        <a:solidFill>
          <a:schemeClr val="lt1">
            <a:alpha val="90000"/>
            <a:hueOff val="0"/>
            <a:satOff val="0"/>
            <a:lumOff val="0"/>
            <a:alphaOff val="0"/>
          </a:schemeClr>
        </a:solidFill>
        <a:ln w="9525" cap="rnd" cmpd="sng" algn="ctr">
          <a:noFill/>
          <a:prstDash val="solid"/>
        </a:ln>
        <a:effectLst/>
      </dgm:spPr>
    </dgm:pt>
    <dgm:pt modelId="{772144C7-54F7-2941-8E19-53528BACE478}" type="pres">
      <dgm:prSet presAssocID="{7151EF84-62B8-42F8-9374-61F647DF300B}" presName="L2TextContainer" presStyleLbl="revTx" presStyleIdx="18" presStyleCnt="20">
        <dgm:presLayoutVars>
          <dgm:bulletEnabled val="1"/>
        </dgm:presLayoutVars>
      </dgm:prSet>
      <dgm:spPr/>
    </dgm:pt>
    <dgm:pt modelId="{3AC223CC-20D4-6447-9EFD-1707B670EEF1}" type="pres">
      <dgm:prSet presAssocID="{7151EF84-62B8-42F8-9374-61F647DF300B}" presName="L1TextContainer" presStyleLbl="revTx" presStyleIdx="19" presStyleCnt="20">
        <dgm:presLayoutVars>
          <dgm:chMax val="1"/>
          <dgm:chPref val="1"/>
          <dgm:bulletEnabled val="1"/>
        </dgm:presLayoutVars>
      </dgm:prSet>
      <dgm:spPr/>
    </dgm:pt>
    <dgm:pt modelId="{3451392C-C00A-9540-977E-BB699DA7C5C1}" type="pres">
      <dgm:prSet presAssocID="{7151EF84-62B8-42F8-9374-61F647DF300B}" presName="ConnectLine" presStyleLbl="sibTrans1D1" presStyleIdx="9" presStyleCnt="10"/>
      <dgm:spPr>
        <a:noFill/>
        <a:ln w="12700" cap="rnd" cmpd="sng" algn="ctr">
          <a:solidFill>
            <a:schemeClr val="accent6">
              <a:hueOff val="0"/>
              <a:satOff val="0"/>
              <a:lumOff val="0"/>
              <a:alphaOff val="0"/>
            </a:schemeClr>
          </a:solidFill>
          <a:prstDash val="dash"/>
        </a:ln>
        <a:effectLst/>
      </dgm:spPr>
    </dgm:pt>
    <dgm:pt modelId="{7B9CA82E-80A8-CD4E-94D2-5880AA7140E9}" type="pres">
      <dgm:prSet presAssocID="{7151EF84-62B8-42F8-9374-61F647DF300B}" presName="EmptyPlaceHolder" presStyleCnt="0"/>
      <dgm:spPr/>
    </dgm:pt>
  </dgm:ptLst>
  <dgm:cxnLst>
    <dgm:cxn modelId="{9865D309-40C9-44E5-881D-1E63FCDFC6AE}" srcId="{D796AABA-6BFE-4D75-A6DF-EB5150A6A1E1}" destId="{E5A7B1F7-5EDE-4759-BB6D-A3D6C5D0B321}" srcOrd="5" destOrd="0" parTransId="{08E4F509-3360-4875-81A5-9FC514A7AB8A}" sibTransId="{671A67EA-CAD3-49A5-84A4-2323815682FE}"/>
    <dgm:cxn modelId="{25A6A714-9560-445E-BF87-2101661A867B}" srcId="{E4FB2074-3BB6-4B22-BC1F-120BC5E33FEE}" destId="{D9A4E2B6-E6AF-492A-9E15-6A138E787435}" srcOrd="0" destOrd="0" parTransId="{A56159A4-2712-4EFB-8D21-FE746D882DF7}" sibTransId="{85408A4B-EE31-46FD-B5D4-7165BD738000}"/>
    <dgm:cxn modelId="{C760C918-D8F5-1441-B378-459DCEC72F67}" srcId="{D796AABA-6BFE-4D75-A6DF-EB5150A6A1E1}" destId="{566CB24D-7A4B-934F-9362-71D198B20171}" srcOrd="3" destOrd="0" parTransId="{3D4582BB-52A9-634A-AB5D-049F18F40C95}" sibTransId="{651C96AF-2029-0949-B87B-DC7A02D10A88}"/>
    <dgm:cxn modelId="{83777019-A8CF-F44F-B6A5-EB626F4549A9}" type="presOf" srcId="{336757BB-A89A-4041-BA82-309EEA6D260C}" destId="{5FBC9054-58B9-8E48-8061-41A673B1B397}" srcOrd="0" destOrd="0" presId="urn:microsoft.com/office/officeart/2017/3/layout/DropPinTimeline"/>
    <dgm:cxn modelId="{30405F23-769B-0C4D-BA65-64686CEFDFA3}" type="presOf" srcId="{09A17F02-3BE7-4754-A18A-1FC1EB2363BC}" destId="{E7E76691-2088-1843-A1C9-E8E17478EE6E}" srcOrd="0" destOrd="0" presId="urn:microsoft.com/office/officeart/2017/3/layout/DropPinTimeline"/>
    <dgm:cxn modelId="{54B27723-2365-4D47-ADE0-8EE4EADC96A5}" srcId="{D796AABA-6BFE-4D75-A6DF-EB5150A6A1E1}" destId="{EBC187F1-5598-48D6-8DE6-AE02B5DC0C65}" srcOrd="4" destOrd="0" parTransId="{9FB0FFB2-2CD1-4E8D-BF4E-7ADA69CDC030}" sibTransId="{581E4BB2-BAFB-462E-B9FE-8BA7804A2B35}"/>
    <dgm:cxn modelId="{9CFD7F2D-E32C-7B41-903E-933638384165}" type="presOf" srcId="{E5A7B1F7-5EDE-4759-BB6D-A3D6C5D0B321}" destId="{AE175D40-605A-F348-A028-FA0B8420CA1B}" srcOrd="0" destOrd="0" presId="urn:microsoft.com/office/officeart/2017/3/layout/DropPinTimeline"/>
    <dgm:cxn modelId="{57A6682F-4DDA-449C-A47B-DEBC5C714B0C}" srcId="{BE13DB54-D02F-48ED-BE0D-C463A9715854}" destId="{B9CC221B-09FE-4EE2-AF3F-BBB627105D90}" srcOrd="0" destOrd="0" parTransId="{2A41EF6B-DF82-45EE-B916-3B8E8578BE96}" sibTransId="{A416FB6B-64A2-4863-8FAC-58C70FC27E66}"/>
    <dgm:cxn modelId="{D2B5ED31-5CCF-334B-B84A-8340D20D4516}" type="presOf" srcId="{566CB24D-7A4B-934F-9362-71D198B20171}" destId="{795746F7-72EF-FD48-8154-A553FBD0C095}" srcOrd="0" destOrd="0" presId="urn:microsoft.com/office/officeart/2017/3/layout/DropPinTimeline"/>
    <dgm:cxn modelId="{D6E1DF32-8D6C-5A48-8409-795CF296742E}" type="presOf" srcId="{234E1182-CB75-4D1F-883A-4EA66ACF9263}" destId="{4587DD7B-900A-E148-8815-EEB71456AD00}" srcOrd="0" destOrd="0" presId="urn:microsoft.com/office/officeart/2017/3/layout/DropPinTimeline"/>
    <dgm:cxn modelId="{4913D13A-6109-184B-B9EC-FC98AAF28586}" type="presOf" srcId="{BB379F76-1A8A-4335-88DC-9606E3B19053}" destId="{E3A423C5-FE56-7E4F-9ABF-43F92C74976A}" srcOrd="0" destOrd="0" presId="urn:microsoft.com/office/officeart/2017/3/layout/DropPinTimeline"/>
    <dgm:cxn modelId="{88F1B93D-569B-6F4E-960F-2D62E31C0743}" type="presOf" srcId="{AD8C2A62-68EC-4340-AF33-BC38DCA3BE85}" destId="{9867B546-EEBD-1B41-B8FF-351CF7B9BA90}" srcOrd="0" destOrd="0" presId="urn:microsoft.com/office/officeart/2017/3/layout/DropPinTimeline"/>
    <dgm:cxn modelId="{7435BB42-8938-2D4F-ABBC-A46FD9EE8DE8}" type="presOf" srcId="{DBA246BF-0CF9-453A-B245-2D88CF1ED743}" destId="{772144C7-54F7-2941-8E19-53528BACE478}" srcOrd="0" destOrd="0" presId="urn:microsoft.com/office/officeart/2017/3/layout/DropPinTimeline"/>
    <dgm:cxn modelId="{94EDC95B-FB50-0145-B201-19A3D77424BA}" type="presOf" srcId="{B9CC221B-09FE-4EE2-AF3F-BBB627105D90}" destId="{02F1BCF7-F31E-7A40-9737-A633E1D2927D}" srcOrd="0" destOrd="0" presId="urn:microsoft.com/office/officeart/2017/3/layout/DropPinTimeline"/>
    <dgm:cxn modelId="{D891DD5C-1A1F-6B43-9E8E-301093903DB2}" srcId="{7C3EFE1B-490F-9940-92F3-076D7BE596EB}" destId="{AD8C2A62-68EC-4340-AF33-BC38DCA3BE85}" srcOrd="0" destOrd="0" parTransId="{154EB3B5-BFEA-C346-A6DD-0722DB89F1A7}" sibTransId="{4073FEAC-D449-874E-9529-E0883DB87F1B}"/>
    <dgm:cxn modelId="{26B9E465-185A-FD42-BE08-24EE73C12E65}" srcId="{D796AABA-6BFE-4D75-A6DF-EB5150A6A1E1}" destId="{336757BB-A89A-4041-BA82-309EEA6D260C}" srcOrd="0" destOrd="0" parTransId="{DB407833-4531-0244-A881-DA73FE999432}" sibTransId="{DAD6D790-C349-5044-9340-228819B47AEA}"/>
    <dgm:cxn modelId="{0F19FA68-BAF0-4284-BEAF-BABFBF283C0D}" srcId="{7151EF84-62B8-42F8-9374-61F647DF300B}" destId="{DBA246BF-0CF9-453A-B245-2D88CF1ED743}" srcOrd="0" destOrd="0" parTransId="{9094C505-E16D-42E2-B196-E1F8119F014A}" sibTransId="{CBE1FEED-4B04-4A3D-B35C-21CA061CE27C}"/>
    <dgm:cxn modelId="{05BD6E7B-1C56-DE47-8A3C-AEAF3D396884}" type="presOf" srcId="{D796AABA-6BFE-4D75-A6DF-EB5150A6A1E1}" destId="{5D4D2D34-1E81-A24D-AE4A-9B279B8778BF}" srcOrd="0" destOrd="0" presId="urn:microsoft.com/office/officeart/2017/3/layout/DropPinTimeline"/>
    <dgm:cxn modelId="{EDA4C77B-2588-3743-B047-1EF7019B3872}" type="presOf" srcId="{BE13DB54-D02F-48ED-BE0D-C463A9715854}" destId="{41166EEF-02F9-2A4D-901C-58E07FA75730}" srcOrd="0" destOrd="0" presId="urn:microsoft.com/office/officeart/2017/3/layout/DropPinTimeline"/>
    <dgm:cxn modelId="{FB5AC981-AB7B-49C8-A127-9B84397AEBA1}" srcId="{E5A7B1F7-5EDE-4759-BB6D-A3D6C5D0B321}" destId="{BB379F76-1A8A-4335-88DC-9606E3B19053}" srcOrd="0" destOrd="0" parTransId="{52154F00-A0F6-4630-A366-B42FD4B7232C}" sibTransId="{470DB29D-9382-4A12-8E6B-8E8197B01CB4}"/>
    <dgm:cxn modelId="{531A6A8A-211F-4352-8B25-57C65A2DF59C}" srcId="{D796AABA-6BFE-4D75-A6DF-EB5150A6A1E1}" destId="{7151EF84-62B8-42F8-9374-61F647DF300B}" srcOrd="9" destOrd="0" parTransId="{8D1B66A9-336C-4305-9232-8A65ADF2660E}" sibTransId="{CE24247B-B833-4F97-B191-071A9A6477B7}"/>
    <dgm:cxn modelId="{575E3F93-EB14-C344-8F65-31BBF32F61D8}" type="presOf" srcId="{33E0612C-E555-4E3C-93A8-30F956902FD9}" destId="{E5935E69-8E35-AC4E-A30F-C3C53386B085}" srcOrd="0" destOrd="0" presId="urn:microsoft.com/office/officeart/2017/3/layout/DropPinTimeline"/>
    <dgm:cxn modelId="{4651149C-3608-C84F-8EC9-78F754E17106}" srcId="{D796AABA-6BFE-4D75-A6DF-EB5150A6A1E1}" destId="{7C3EFE1B-490F-9940-92F3-076D7BE596EB}" srcOrd="8" destOrd="0" parTransId="{D508E7EF-E5B7-6F49-8038-358B769C7482}" sibTransId="{9240BA41-30C8-7A48-9085-3E251747E411}"/>
    <dgm:cxn modelId="{84BC1DA6-3673-429D-ACB8-B83E496D900C}" srcId="{D796AABA-6BFE-4D75-A6DF-EB5150A6A1E1}" destId="{BE13DB54-D02F-48ED-BE0D-C463A9715854}" srcOrd="1" destOrd="0" parTransId="{8CBD4C80-F8C8-422B-84E8-9A03AEC3943F}" sibTransId="{EC115791-3272-4275-BBD4-5ED6D257EE3C}"/>
    <dgm:cxn modelId="{FAB665A7-1563-D045-984F-860A754E15D6}" type="presOf" srcId="{D9A4E2B6-E6AF-492A-9E15-6A138E787435}" destId="{163F9008-38C3-EA45-98F8-D8B4DB928750}" srcOrd="0" destOrd="0" presId="urn:microsoft.com/office/officeart/2017/3/layout/DropPinTimeline"/>
    <dgm:cxn modelId="{76636BA8-6B42-304F-A6F8-6D17FB862036}" type="presOf" srcId="{0182F7DB-9878-4AAA-B643-B07DDDF6422E}" destId="{99BCDDE0-463F-BE4B-9C73-07F512498E7C}" srcOrd="0" destOrd="0" presId="urn:microsoft.com/office/officeart/2017/3/layout/DropPinTimeline"/>
    <dgm:cxn modelId="{FD3BC0A8-E4A3-4140-B86C-B687C9540755}" srcId="{566CB24D-7A4B-934F-9362-71D198B20171}" destId="{3D5E94B8-C75A-D64C-A7FF-08ABB673EAC2}" srcOrd="0" destOrd="0" parTransId="{0C629705-C8FF-224C-9225-D8FFCC801F86}" sibTransId="{E3CFB1FF-32C2-5143-8A23-A142268B715C}"/>
    <dgm:cxn modelId="{C1C4D5A9-C94C-DA4C-9F49-BB5F2DDA438A}" type="presOf" srcId="{EBC187F1-5598-48D6-8DE6-AE02B5DC0C65}" destId="{4CBC7363-763B-7640-BF9F-7895DFEB89A4}" srcOrd="0" destOrd="0" presId="urn:microsoft.com/office/officeart/2017/3/layout/DropPinTimeline"/>
    <dgm:cxn modelId="{98FC0DB8-AAF8-AF45-8B03-73DB6474AED5}" type="presOf" srcId="{CDAB55D2-BAE7-4692-9B47-C8D334B80A88}" destId="{B80537C9-7A92-F647-8F05-4935F57A9E5B}" srcOrd="0" destOrd="0" presId="urn:microsoft.com/office/officeart/2017/3/layout/DropPinTimeline"/>
    <dgm:cxn modelId="{8BD655BF-B1A8-491C-809E-C16E01255920}" srcId="{234E1182-CB75-4D1F-883A-4EA66ACF9263}" destId="{33E0612C-E555-4E3C-93A8-30F956902FD9}" srcOrd="0" destOrd="0" parTransId="{1CE66384-F664-418D-B644-B8E7B551FA3A}" sibTransId="{61BAEA4D-EF74-4AA5-88B6-66CE75AD8002}"/>
    <dgm:cxn modelId="{BDAED2C5-D528-7C47-8A7C-A7D183D0D510}" type="presOf" srcId="{7151EF84-62B8-42F8-9374-61F647DF300B}" destId="{3AC223CC-20D4-6447-9EFD-1707B670EEF1}" srcOrd="0" destOrd="0" presId="urn:microsoft.com/office/officeart/2017/3/layout/DropPinTimeline"/>
    <dgm:cxn modelId="{906A85C6-16F4-44BC-B996-90C5C9A855FE}" srcId="{D796AABA-6BFE-4D75-A6DF-EB5150A6A1E1}" destId="{CDAB55D2-BAE7-4692-9B47-C8D334B80A88}" srcOrd="6" destOrd="0" parTransId="{03E9DE0B-6B48-4C3A-9AC1-8D82B3D2A77F}" sibTransId="{8E9C4A53-D71A-4C2E-AD20-90CEDA1AD3B7}"/>
    <dgm:cxn modelId="{528213CD-739A-4B29-99A9-92963FDB1ACA}" srcId="{D796AABA-6BFE-4D75-A6DF-EB5150A6A1E1}" destId="{234E1182-CB75-4D1F-883A-4EA66ACF9263}" srcOrd="2" destOrd="0" parTransId="{A0DCBA77-BD24-49D6-AEA2-9D6CE4AAAAFE}" sibTransId="{52DEAE6A-7C0A-4884-B8CC-69F268429CE0}"/>
    <dgm:cxn modelId="{692241CE-1894-4709-A4A1-34E06B5AFBB2}" srcId="{CDAB55D2-BAE7-4692-9B47-C8D334B80A88}" destId="{0182F7DB-9878-4AAA-B643-B07DDDF6422E}" srcOrd="0" destOrd="0" parTransId="{B6FDAC2A-8297-4981-AE22-72F92507E523}" sibTransId="{E2795C87-938A-4B3C-B254-4926416289EB}"/>
    <dgm:cxn modelId="{FBB629D3-7772-0844-B8E9-8A7E42C4935C}" type="presOf" srcId="{7C3EFE1B-490F-9940-92F3-076D7BE596EB}" destId="{684CB174-9A51-E743-BB57-D0C4BAB1354A}" srcOrd="0" destOrd="0" presId="urn:microsoft.com/office/officeart/2017/3/layout/DropPinTimeline"/>
    <dgm:cxn modelId="{6EF094D7-F8ED-EB46-933F-08161ECBA483}" type="presOf" srcId="{E4FB2074-3BB6-4B22-BC1F-120BC5E33FEE}" destId="{661D52A2-F7C6-6246-A497-29BDA50C9C77}" srcOrd="0" destOrd="0" presId="urn:microsoft.com/office/officeart/2017/3/layout/DropPinTimeline"/>
    <dgm:cxn modelId="{93BEE8D9-719C-8145-AB92-261299A98229}" type="presOf" srcId="{3D5E94B8-C75A-D64C-A7FF-08ABB673EAC2}" destId="{F1272A68-519E-6B4F-BBC1-D9F0079C456A}" srcOrd="0" destOrd="0" presId="urn:microsoft.com/office/officeart/2017/3/layout/DropPinTimeline"/>
    <dgm:cxn modelId="{3E08C2DF-DD5D-4BCE-A87D-6B72A6D8788D}" srcId="{D796AABA-6BFE-4D75-A6DF-EB5150A6A1E1}" destId="{E4FB2074-3BB6-4B22-BC1F-120BC5E33FEE}" srcOrd="7" destOrd="0" parTransId="{89CA7B88-345D-4FD2-8378-555421910C6D}" sibTransId="{3F17695B-6EA3-47BC-845B-F41DA0C23157}"/>
    <dgm:cxn modelId="{8B8C16EC-46B2-4FBF-B4C6-5CAC2667B1A5}" srcId="{EBC187F1-5598-48D6-8DE6-AE02B5DC0C65}" destId="{09A17F02-3BE7-4754-A18A-1FC1EB2363BC}" srcOrd="0" destOrd="0" parTransId="{842E6170-19CE-4974-B0BE-7CD8336C2658}" sibTransId="{5DDE2FE3-24F3-472B-9DCC-BA6D3833B74D}"/>
    <dgm:cxn modelId="{C1F73FF0-0E3F-8242-8953-CE8631DB6A9F}" srcId="{336757BB-A89A-4041-BA82-309EEA6D260C}" destId="{5244FFC7-10C2-704B-B911-33C978093970}" srcOrd="0" destOrd="0" parTransId="{DA900FEB-5129-394F-8DBE-92E0D5A9CD78}" sibTransId="{1AEFC99E-509A-5247-A09A-DB9C22A9839A}"/>
    <dgm:cxn modelId="{465A09F8-5F53-9149-8F69-EA052DD063A0}" type="presOf" srcId="{5244FFC7-10C2-704B-B911-33C978093970}" destId="{1C429ED5-7B50-7647-9DAA-75D1E09D0C2B}" srcOrd="0" destOrd="0" presId="urn:microsoft.com/office/officeart/2017/3/layout/DropPinTimeline"/>
    <dgm:cxn modelId="{EB92F483-65F0-6E4E-A945-5F772C97340C}" type="presParOf" srcId="{5D4D2D34-1E81-A24D-AE4A-9B279B8778BF}" destId="{C1538ADD-7471-D24D-8FC7-C130457881C9}" srcOrd="0" destOrd="0" presId="urn:microsoft.com/office/officeart/2017/3/layout/DropPinTimeline"/>
    <dgm:cxn modelId="{016E5E34-4991-274C-B327-00EBAAAD8958}" type="presParOf" srcId="{5D4D2D34-1E81-A24D-AE4A-9B279B8778BF}" destId="{79F94D07-B82F-AD46-BE16-42F68913BDD5}" srcOrd="1" destOrd="0" presId="urn:microsoft.com/office/officeart/2017/3/layout/DropPinTimeline"/>
    <dgm:cxn modelId="{88991D4A-95D6-3842-AD7D-B9D2D8B399F6}" type="presParOf" srcId="{79F94D07-B82F-AD46-BE16-42F68913BDD5}" destId="{E86F050A-49D1-F340-A912-8BF28EEC0975}" srcOrd="0" destOrd="0" presId="urn:microsoft.com/office/officeart/2017/3/layout/DropPinTimeline"/>
    <dgm:cxn modelId="{C4232E0F-9ED0-F644-8DB2-63A986E3DAEE}" type="presParOf" srcId="{E86F050A-49D1-F340-A912-8BF28EEC0975}" destId="{6BA6B056-EE42-7945-83C3-158192C2F366}" srcOrd="0" destOrd="0" presId="urn:microsoft.com/office/officeart/2017/3/layout/DropPinTimeline"/>
    <dgm:cxn modelId="{DD7B0505-0C5B-AD4F-BBE9-84DE0BB3484A}" type="presParOf" srcId="{E86F050A-49D1-F340-A912-8BF28EEC0975}" destId="{816217EE-10B2-B145-A539-A900754A6B18}" srcOrd="1" destOrd="0" presId="urn:microsoft.com/office/officeart/2017/3/layout/DropPinTimeline"/>
    <dgm:cxn modelId="{86E55A48-2DB6-F849-8AF1-82DF6A2ADA64}" type="presParOf" srcId="{816217EE-10B2-B145-A539-A900754A6B18}" destId="{1438C1A4-B6D5-6E40-A895-5835DBCAE488}" srcOrd="0" destOrd="0" presId="urn:microsoft.com/office/officeart/2017/3/layout/DropPinTimeline"/>
    <dgm:cxn modelId="{C525A194-74C6-AD45-A6F5-524BC1C76A0D}" type="presParOf" srcId="{816217EE-10B2-B145-A539-A900754A6B18}" destId="{1C97DFA4-883A-5A47-A8C8-7A811F60D4B1}" srcOrd="1" destOrd="0" presId="urn:microsoft.com/office/officeart/2017/3/layout/DropPinTimeline"/>
    <dgm:cxn modelId="{0640A33B-BA5C-EC45-9A7E-B1C8603E6515}" type="presParOf" srcId="{E86F050A-49D1-F340-A912-8BF28EEC0975}" destId="{1C429ED5-7B50-7647-9DAA-75D1E09D0C2B}" srcOrd="2" destOrd="0" presId="urn:microsoft.com/office/officeart/2017/3/layout/DropPinTimeline"/>
    <dgm:cxn modelId="{11AE84A6-E66F-1A41-B118-5BBBBE235694}" type="presParOf" srcId="{E86F050A-49D1-F340-A912-8BF28EEC0975}" destId="{5FBC9054-58B9-8E48-8061-41A673B1B397}" srcOrd="3" destOrd="0" presId="urn:microsoft.com/office/officeart/2017/3/layout/DropPinTimeline"/>
    <dgm:cxn modelId="{3A2ED93C-FBBD-154B-ABAC-E81A8AD397A1}" type="presParOf" srcId="{E86F050A-49D1-F340-A912-8BF28EEC0975}" destId="{201E0D7A-8FDA-9348-83C9-475C9FF14BCC}" srcOrd="4" destOrd="0" presId="urn:microsoft.com/office/officeart/2017/3/layout/DropPinTimeline"/>
    <dgm:cxn modelId="{A4C26D27-972C-E541-B3DD-CED6A2192B4E}" type="presParOf" srcId="{E86F050A-49D1-F340-A912-8BF28EEC0975}" destId="{1275E8DF-E1E4-FA42-B47A-7B314F1F5F50}" srcOrd="5" destOrd="0" presId="urn:microsoft.com/office/officeart/2017/3/layout/DropPinTimeline"/>
    <dgm:cxn modelId="{CCA0D845-A93B-574A-9E00-5F0B82A96F60}" type="presParOf" srcId="{79F94D07-B82F-AD46-BE16-42F68913BDD5}" destId="{D8951679-72A2-4C42-A41C-36C3B59DE907}" srcOrd="1" destOrd="0" presId="urn:microsoft.com/office/officeart/2017/3/layout/DropPinTimeline"/>
    <dgm:cxn modelId="{AC3DA946-499F-A940-9CD4-77ABFD9B17A6}" type="presParOf" srcId="{79F94D07-B82F-AD46-BE16-42F68913BDD5}" destId="{91E2C5C2-1291-3048-AF28-6A2084C137B5}" srcOrd="2" destOrd="0" presId="urn:microsoft.com/office/officeart/2017/3/layout/DropPinTimeline"/>
    <dgm:cxn modelId="{4D3C59A7-88AF-D54F-9DE5-7DD409D38E3F}" type="presParOf" srcId="{91E2C5C2-1291-3048-AF28-6A2084C137B5}" destId="{BA7A0129-273B-0446-8365-D2C50A3B4AC4}" srcOrd="0" destOrd="0" presId="urn:microsoft.com/office/officeart/2017/3/layout/DropPinTimeline"/>
    <dgm:cxn modelId="{43616FCA-B28F-6E40-9837-B2FD9CBF0ABA}" type="presParOf" srcId="{91E2C5C2-1291-3048-AF28-6A2084C137B5}" destId="{F0F4DBB7-7BFD-DA4D-A8D1-7B1A8EC5986D}" srcOrd="1" destOrd="0" presId="urn:microsoft.com/office/officeart/2017/3/layout/DropPinTimeline"/>
    <dgm:cxn modelId="{47FADDF1-8A45-DE4A-B0C8-3A2CD8E49894}" type="presParOf" srcId="{F0F4DBB7-7BFD-DA4D-A8D1-7B1A8EC5986D}" destId="{3DF3523A-B0C9-8242-9A8E-4D245ACCC216}" srcOrd="0" destOrd="0" presId="urn:microsoft.com/office/officeart/2017/3/layout/DropPinTimeline"/>
    <dgm:cxn modelId="{A6BB3877-4A89-DB49-8533-31981C9C5764}" type="presParOf" srcId="{F0F4DBB7-7BFD-DA4D-A8D1-7B1A8EC5986D}" destId="{B082E101-D998-394C-8C12-337999634539}" srcOrd="1" destOrd="0" presId="urn:microsoft.com/office/officeart/2017/3/layout/DropPinTimeline"/>
    <dgm:cxn modelId="{2F19AA4F-71F2-4C4C-9390-0B5D1FE7ECC6}" type="presParOf" srcId="{91E2C5C2-1291-3048-AF28-6A2084C137B5}" destId="{02F1BCF7-F31E-7A40-9737-A633E1D2927D}" srcOrd="2" destOrd="0" presId="urn:microsoft.com/office/officeart/2017/3/layout/DropPinTimeline"/>
    <dgm:cxn modelId="{11282B16-2B92-7E4F-B5E2-F91F814CACD8}" type="presParOf" srcId="{91E2C5C2-1291-3048-AF28-6A2084C137B5}" destId="{41166EEF-02F9-2A4D-901C-58E07FA75730}" srcOrd="3" destOrd="0" presId="urn:microsoft.com/office/officeart/2017/3/layout/DropPinTimeline"/>
    <dgm:cxn modelId="{9D787813-F3B4-9144-84A1-A4923B828D95}" type="presParOf" srcId="{91E2C5C2-1291-3048-AF28-6A2084C137B5}" destId="{B7D0D864-5124-2148-AD71-7F646D9A4268}" srcOrd="4" destOrd="0" presId="urn:microsoft.com/office/officeart/2017/3/layout/DropPinTimeline"/>
    <dgm:cxn modelId="{7850BE47-29AF-9C46-B8E6-C7E4B55B16C4}" type="presParOf" srcId="{91E2C5C2-1291-3048-AF28-6A2084C137B5}" destId="{F4A49309-3CF1-7941-A12B-E9B4B8BF91D8}" srcOrd="5" destOrd="0" presId="urn:microsoft.com/office/officeart/2017/3/layout/DropPinTimeline"/>
    <dgm:cxn modelId="{8FD626F1-9C08-3040-A856-C548F67DDB54}" type="presParOf" srcId="{79F94D07-B82F-AD46-BE16-42F68913BDD5}" destId="{0ECBBEEB-65FD-D944-9DDB-CC53B03CE5EA}" srcOrd="3" destOrd="0" presId="urn:microsoft.com/office/officeart/2017/3/layout/DropPinTimeline"/>
    <dgm:cxn modelId="{61B4A68E-EF7A-C64C-A858-2C552B2ED637}" type="presParOf" srcId="{79F94D07-B82F-AD46-BE16-42F68913BDD5}" destId="{66AB4107-994C-EB40-A667-4E95C3B6A385}" srcOrd="4" destOrd="0" presId="urn:microsoft.com/office/officeart/2017/3/layout/DropPinTimeline"/>
    <dgm:cxn modelId="{4E840255-7FA8-AA44-8984-998BB8A408F4}" type="presParOf" srcId="{66AB4107-994C-EB40-A667-4E95C3B6A385}" destId="{F063B9DF-ECF8-454D-97EB-C09D12BB780B}" srcOrd="0" destOrd="0" presId="urn:microsoft.com/office/officeart/2017/3/layout/DropPinTimeline"/>
    <dgm:cxn modelId="{CBE64656-5E50-1345-A9BE-9B1700486F61}" type="presParOf" srcId="{66AB4107-994C-EB40-A667-4E95C3B6A385}" destId="{D7ABD6E7-18C9-3C4B-8244-452C20A45CF1}" srcOrd="1" destOrd="0" presId="urn:microsoft.com/office/officeart/2017/3/layout/DropPinTimeline"/>
    <dgm:cxn modelId="{A34F8AA7-BB3D-464B-9692-48A4F2E34046}" type="presParOf" srcId="{D7ABD6E7-18C9-3C4B-8244-452C20A45CF1}" destId="{789EF444-552E-FF4E-931C-040406DF05BF}" srcOrd="0" destOrd="0" presId="urn:microsoft.com/office/officeart/2017/3/layout/DropPinTimeline"/>
    <dgm:cxn modelId="{5973CE5D-3D99-BB4B-8D8F-42D2CFD9B642}" type="presParOf" srcId="{D7ABD6E7-18C9-3C4B-8244-452C20A45CF1}" destId="{C8B063C3-09CD-AF4B-AA63-C03A20C996E4}" srcOrd="1" destOrd="0" presId="urn:microsoft.com/office/officeart/2017/3/layout/DropPinTimeline"/>
    <dgm:cxn modelId="{A3E596C5-B3F3-504B-9559-60D9E043627B}" type="presParOf" srcId="{66AB4107-994C-EB40-A667-4E95C3B6A385}" destId="{E5935E69-8E35-AC4E-A30F-C3C53386B085}" srcOrd="2" destOrd="0" presId="urn:microsoft.com/office/officeart/2017/3/layout/DropPinTimeline"/>
    <dgm:cxn modelId="{BDE69B85-CD6A-2442-808F-E99C1D0D2914}" type="presParOf" srcId="{66AB4107-994C-EB40-A667-4E95C3B6A385}" destId="{4587DD7B-900A-E148-8815-EEB71456AD00}" srcOrd="3" destOrd="0" presId="urn:microsoft.com/office/officeart/2017/3/layout/DropPinTimeline"/>
    <dgm:cxn modelId="{BC5C8401-0C29-C643-B193-959187126A62}" type="presParOf" srcId="{66AB4107-994C-EB40-A667-4E95C3B6A385}" destId="{848C6A49-4C4D-DE49-908B-8116F00E1FA9}" srcOrd="4" destOrd="0" presId="urn:microsoft.com/office/officeart/2017/3/layout/DropPinTimeline"/>
    <dgm:cxn modelId="{E01C4391-A88A-8E43-B7A1-BB2D1D53B98C}" type="presParOf" srcId="{66AB4107-994C-EB40-A667-4E95C3B6A385}" destId="{D6612228-1375-3247-AAF9-5976DBD62FCF}" srcOrd="5" destOrd="0" presId="urn:microsoft.com/office/officeart/2017/3/layout/DropPinTimeline"/>
    <dgm:cxn modelId="{8E5C63C4-4529-EE42-BA6E-6C9E59CF7511}" type="presParOf" srcId="{79F94D07-B82F-AD46-BE16-42F68913BDD5}" destId="{DDFBBF50-B06E-5346-A93B-37126C635EBF}" srcOrd="5" destOrd="0" presId="urn:microsoft.com/office/officeart/2017/3/layout/DropPinTimeline"/>
    <dgm:cxn modelId="{E8D699B5-3A7A-044A-9590-880BA9B4C30D}" type="presParOf" srcId="{79F94D07-B82F-AD46-BE16-42F68913BDD5}" destId="{D7FB3675-AF58-CA46-A477-C7167C82F48E}" srcOrd="6" destOrd="0" presId="urn:microsoft.com/office/officeart/2017/3/layout/DropPinTimeline"/>
    <dgm:cxn modelId="{86DB86F2-AA22-7540-97A1-7F9A14CE25CD}" type="presParOf" srcId="{D7FB3675-AF58-CA46-A477-C7167C82F48E}" destId="{E61F7633-9750-EB40-B5D6-22D8A041AFBA}" srcOrd="0" destOrd="0" presId="urn:microsoft.com/office/officeart/2017/3/layout/DropPinTimeline"/>
    <dgm:cxn modelId="{A03E04E6-D160-384C-92BD-BAF7C0C137C0}" type="presParOf" srcId="{D7FB3675-AF58-CA46-A477-C7167C82F48E}" destId="{8296D9FA-0C29-D94B-BF39-DD32791E8D66}" srcOrd="1" destOrd="0" presId="urn:microsoft.com/office/officeart/2017/3/layout/DropPinTimeline"/>
    <dgm:cxn modelId="{50A4519F-862B-854F-BA49-EF9E5B72A6A9}" type="presParOf" srcId="{8296D9FA-0C29-D94B-BF39-DD32791E8D66}" destId="{A23B8124-939F-804D-ADB3-BC0D0C4916DB}" srcOrd="0" destOrd="0" presId="urn:microsoft.com/office/officeart/2017/3/layout/DropPinTimeline"/>
    <dgm:cxn modelId="{7ADDF26C-D56E-E24B-9CD7-E3797084D089}" type="presParOf" srcId="{8296D9FA-0C29-D94B-BF39-DD32791E8D66}" destId="{78C56716-36F4-2543-A604-988CF75D7A5F}" srcOrd="1" destOrd="0" presId="urn:microsoft.com/office/officeart/2017/3/layout/DropPinTimeline"/>
    <dgm:cxn modelId="{7BC2344C-CA9A-B140-B881-F0DE421F06A9}" type="presParOf" srcId="{D7FB3675-AF58-CA46-A477-C7167C82F48E}" destId="{F1272A68-519E-6B4F-BBC1-D9F0079C456A}" srcOrd="2" destOrd="0" presId="urn:microsoft.com/office/officeart/2017/3/layout/DropPinTimeline"/>
    <dgm:cxn modelId="{19B24212-5F5F-B447-B75F-1697A455A9E2}" type="presParOf" srcId="{D7FB3675-AF58-CA46-A477-C7167C82F48E}" destId="{795746F7-72EF-FD48-8154-A553FBD0C095}" srcOrd="3" destOrd="0" presId="urn:microsoft.com/office/officeart/2017/3/layout/DropPinTimeline"/>
    <dgm:cxn modelId="{475F2958-D0E5-A046-B750-9839C295C8F8}" type="presParOf" srcId="{D7FB3675-AF58-CA46-A477-C7167C82F48E}" destId="{04F5D375-F4F5-6142-B565-7FDF3C4D02FA}" srcOrd="4" destOrd="0" presId="urn:microsoft.com/office/officeart/2017/3/layout/DropPinTimeline"/>
    <dgm:cxn modelId="{91629DBD-D39D-374F-9F2E-1B778513A6DF}" type="presParOf" srcId="{D7FB3675-AF58-CA46-A477-C7167C82F48E}" destId="{F2814588-68EE-304D-921B-06DF2D54650C}" srcOrd="5" destOrd="0" presId="urn:microsoft.com/office/officeart/2017/3/layout/DropPinTimeline"/>
    <dgm:cxn modelId="{D26F6B6E-6E51-3247-9791-7C43ECC7811E}" type="presParOf" srcId="{79F94D07-B82F-AD46-BE16-42F68913BDD5}" destId="{811A188D-EC2A-3E49-8FBB-7F9D9EB84B3F}" srcOrd="7" destOrd="0" presId="urn:microsoft.com/office/officeart/2017/3/layout/DropPinTimeline"/>
    <dgm:cxn modelId="{83EEBF87-45AF-FA47-8113-DD8EDA20E186}" type="presParOf" srcId="{79F94D07-B82F-AD46-BE16-42F68913BDD5}" destId="{37EABCBF-330D-944A-920B-8E2DAA043DC5}" srcOrd="8" destOrd="0" presId="urn:microsoft.com/office/officeart/2017/3/layout/DropPinTimeline"/>
    <dgm:cxn modelId="{D8F35D13-ABA1-294B-AACD-793932620FA5}" type="presParOf" srcId="{37EABCBF-330D-944A-920B-8E2DAA043DC5}" destId="{AB271509-6395-244C-BD16-177B07D435C6}" srcOrd="0" destOrd="0" presId="urn:microsoft.com/office/officeart/2017/3/layout/DropPinTimeline"/>
    <dgm:cxn modelId="{D1ADA8D1-3DCE-D945-83BA-AF21F8823204}" type="presParOf" srcId="{37EABCBF-330D-944A-920B-8E2DAA043DC5}" destId="{BD2BF891-1118-EE4A-8C32-D987485FA758}" srcOrd="1" destOrd="0" presId="urn:microsoft.com/office/officeart/2017/3/layout/DropPinTimeline"/>
    <dgm:cxn modelId="{193CC200-1ED6-BE4F-BDB4-6DAE52FA9146}" type="presParOf" srcId="{BD2BF891-1118-EE4A-8C32-D987485FA758}" destId="{45CDF430-348F-A745-869F-025A6E7DFBAC}" srcOrd="0" destOrd="0" presId="urn:microsoft.com/office/officeart/2017/3/layout/DropPinTimeline"/>
    <dgm:cxn modelId="{4CFC532B-DC69-6D44-8383-B3D2F258E0B6}" type="presParOf" srcId="{BD2BF891-1118-EE4A-8C32-D987485FA758}" destId="{CB9ACF47-8775-9146-8A83-274C02054B89}" srcOrd="1" destOrd="0" presId="urn:microsoft.com/office/officeart/2017/3/layout/DropPinTimeline"/>
    <dgm:cxn modelId="{926098F4-D7E1-CB42-82DC-37C84C83D4D9}" type="presParOf" srcId="{37EABCBF-330D-944A-920B-8E2DAA043DC5}" destId="{E7E76691-2088-1843-A1C9-E8E17478EE6E}" srcOrd="2" destOrd="0" presId="urn:microsoft.com/office/officeart/2017/3/layout/DropPinTimeline"/>
    <dgm:cxn modelId="{B6DF0187-B804-AB42-A04C-584407144513}" type="presParOf" srcId="{37EABCBF-330D-944A-920B-8E2DAA043DC5}" destId="{4CBC7363-763B-7640-BF9F-7895DFEB89A4}" srcOrd="3" destOrd="0" presId="urn:microsoft.com/office/officeart/2017/3/layout/DropPinTimeline"/>
    <dgm:cxn modelId="{F8A15B24-1FFE-544B-A6D9-3F4548BAF343}" type="presParOf" srcId="{37EABCBF-330D-944A-920B-8E2DAA043DC5}" destId="{C22E681C-96BD-4E40-AE30-9FB73989A40A}" srcOrd="4" destOrd="0" presId="urn:microsoft.com/office/officeart/2017/3/layout/DropPinTimeline"/>
    <dgm:cxn modelId="{07F4CA9A-52FE-284F-8063-75F5F6EE7401}" type="presParOf" srcId="{37EABCBF-330D-944A-920B-8E2DAA043DC5}" destId="{AC9E16C8-F2FD-3B4C-9600-6BD3CC14FF2F}" srcOrd="5" destOrd="0" presId="urn:microsoft.com/office/officeart/2017/3/layout/DropPinTimeline"/>
    <dgm:cxn modelId="{B90E5CA2-7C39-5B46-A1FE-97DBF94F5016}" type="presParOf" srcId="{79F94D07-B82F-AD46-BE16-42F68913BDD5}" destId="{01C18A31-B5D8-1D48-B2AC-7772FB43F749}" srcOrd="9" destOrd="0" presId="urn:microsoft.com/office/officeart/2017/3/layout/DropPinTimeline"/>
    <dgm:cxn modelId="{FA7967B8-68B9-DB4E-B8E2-79D2453AB4D3}" type="presParOf" srcId="{79F94D07-B82F-AD46-BE16-42F68913BDD5}" destId="{E35AED0C-01B0-5142-8D65-1663D906DC28}" srcOrd="10" destOrd="0" presId="urn:microsoft.com/office/officeart/2017/3/layout/DropPinTimeline"/>
    <dgm:cxn modelId="{7A2DFAC4-6766-204B-BC2E-18D2C887974A}" type="presParOf" srcId="{E35AED0C-01B0-5142-8D65-1663D906DC28}" destId="{EC2BFE4A-E048-2847-BC14-30180F8F69E1}" srcOrd="0" destOrd="0" presId="urn:microsoft.com/office/officeart/2017/3/layout/DropPinTimeline"/>
    <dgm:cxn modelId="{25122021-2863-674F-A762-50392616F830}" type="presParOf" srcId="{E35AED0C-01B0-5142-8D65-1663D906DC28}" destId="{A03AEA4E-BCA6-514D-B570-9FA01E37C7B3}" srcOrd="1" destOrd="0" presId="urn:microsoft.com/office/officeart/2017/3/layout/DropPinTimeline"/>
    <dgm:cxn modelId="{C643F8C2-2669-A945-8CE7-F46D2C7DD80A}" type="presParOf" srcId="{A03AEA4E-BCA6-514D-B570-9FA01E37C7B3}" destId="{42366E04-D8E1-0546-84CA-659C21B131F5}" srcOrd="0" destOrd="0" presId="urn:microsoft.com/office/officeart/2017/3/layout/DropPinTimeline"/>
    <dgm:cxn modelId="{FE29D22F-51AD-C943-BE71-6D3458565E86}" type="presParOf" srcId="{A03AEA4E-BCA6-514D-B570-9FA01E37C7B3}" destId="{918EA39E-80E5-4648-ADDE-9332401D717E}" srcOrd="1" destOrd="0" presId="urn:microsoft.com/office/officeart/2017/3/layout/DropPinTimeline"/>
    <dgm:cxn modelId="{0FAA126A-A993-DD45-AB20-68E6C70A30A3}" type="presParOf" srcId="{E35AED0C-01B0-5142-8D65-1663D906DC28}" destId="{E3A423C5-FE56-7E4F-9ABF-43F92C74976A}" srcOrd="2" destOrd="0" presId="urn:microsoft.com/office/officeart/2017/3/layout/DropPinTimeline"/>
    <dgm:cxn modelId="{6F8B8E2A-A620-3449-9E23-F6E002D5C7B1}" type="presParOf" srcId="{E35AED0C-01B0-5142-8D65-1663D906DC28}" destId="{AE175D40-605A-F348-A028-FA0B8420CA1B}" srcOrd="3" destOrd="0" presId="urn:microsoft.com/office/officeart/2017/3/layout/DropPinTimeline"/>
    <dgm:cxn modelId="{1A14E531-2564-BE45-832C-F13BDE9B5675}" type="presParOf" srcId="{E35AED0C-01B0-5142-8D65-1663D906DC28}" destId="{72B3B6B7-27BB-AB4B-B0D4-30A666B77B21}" srcOrd="4" destOrd="0" presId="urn:microsoft.com/office/officeart/2017/3/layout/DropPinTimeline"/>
    <dgm:cxn modelId="{7F0D0D4B-41D7-D848-BC09-AFBBF388A189}" type="presParOf" srcId="{E35AED0C-01B0-5142-8D65-1663D906DC28}" destId="{A3277310-BFEF-1A45-B439-B9CD03CC1C3E}" srcOrd="5" destOrd="0" presId="urn:microsoft.com/office/officeart/2017/3/layout/DropPinTimeline"/>
    <dgm:cxn modelId="{4B7F1E99-611A-D141-B731-EAD1405B11C8}" type="presParOf" srcId="{79F94D07-B82F-AD46-BE16-42F68913BDD5}" destId="{D8AD5B91-547C-1D4A-AFBC-BE63E6939327}" srcOrd="11" destOrd="0" presId="urn:microsoft.com/office/officeart/2017/3/layout/DropPinTimeline"/>
    <dgm:cxn modelId="{093CCBE1-E1A6-2048-84A8-E6A1DBF5695D}" type="presParOf" srcId="{79F94D07-B82F-AD46-BE16-42F68913BDD5}" destId="{4B80D4B0-2674-1348-91CD-4D4DDAF04CDB}" srcOrd="12" destOrd="0" presId="urn:microsoft.com/office/officeart/2017/3/layout/DropPinTimeline"/>
    <dgm:cxn modelId="{14F25A66-CAF7-1F4D-BE26-7B2283D7FDF7}" type="presParOf" srcId="{4B80D4B0-2674-1348-91CD-4D4DDAF04CDB}" destId="{7448B274-F76D-4447-89EE-17AAE9826049}" srcOrd="0" destOrd="0" presId="urn:microsoft.com/office/officeart/2017/3/layout/DropPinTimeline"/>
    <dgm:cxn modelId="{60328132-5334-0A41-B56C-81FF130220CF}" type="presParOf" srcId="{4B80D4B0-2674-1348-91CD-4D4DDAF04CDB}" destId="{F40FDFE9-6CFC-9D4E-A9A1-D562ADC0F7F3}" srcOrd="1" destOrd="0" presId="urn:microsoft.com/office/officeart/2017/3/layout/DropPinTimeline"/>
    <dgm:cxn modelId="{896AC7DB-7D8E-5542-A887-A936F7BA7C10}" type="presParOf" srcId="{F40FDFE9-6CFC-9D4E-A9A1-D562ADC0F7F3}" destId="{B5CD7810-2CFB-724E-99F7-B1C03A9FC497}" srcOrd="0" destOrd="0" presId="urn:microsoft.com/office/officeart/2017/3/layout/DropPinTimeline"/>
    <dgm:cxn modelId="{672CBF07-3C44-7D44-8082-1930043F5CFE}" type="presParOf" srcId="{F40FDFE9-6CFC-9D4E-A9A1-D562ADC0F7F3}" destId="{9F840786-8133-BD4F-B774-71BC75557107}" srcOrd="1" destOrd="0" presId="urn:microsoft.com/office/officeart/2017/3/layout/DropPinTimeline"/>
    <dgm:cxn modelId="{CD3FC3D3-4401-7640-AB85-D2187148F5A9}" type="presParOf" srcId="{4B80D4B0-2674-1348-91CD-4D4DDAF04CDB}" destId="{99BCDDE0-463F-BE4B-9C73-07F512498E7C}" srcOrd="2" destOrd="0" presId="urn:microsoft.com/office/officeart/2017/3/layout/DropPinTimeline"/>
    <dgm:cxn modelId="{AA5D6B5C-4579-FC46-B8CC-10944B056164}" type="presParOf" srcId="{4B80D4B0-2674-1348-91CD-4D4DDAF04CDB}" destId="{B80537C9-7A92-F647-8F05-4935F57A9E5B}" srcOrd="3" destOrd="0" presId="urn:microsoft.com/office/officeart/2017/3/layout/DropPinTimeline"/>
    <dgm:cxn modelId="{BB7EF0CF-4BEC-B841-9053-B371441A8EBE}" type="presParOf" srcId="{4B80D4B0-2674-1348-91CD-4D4DDAF04CDB}" destId="{1E0C8F4E-26F2-FE40-9C4B-3DD4CD264D4C}" srcOrd="4" destOrd="0" presId="urn:microsoft.com/office/officeart/2017/3/layout/DropPinTimeline"/>
    <dgm:cxn modelId="{572C70B0-D074-2F4B-92E5-168A2E0AD2F1}" type="presParOf" srcId="{4B80D4B0-2674-1348-91CD-4D4DDAF04CDB}" destId="{0431FA9C-2F66-6343-8FFA-031CDE88950E}" srcOrd="5" destOrd="0" presId="urn:microsoft.com/office/officeart/2017/3/layout/DropPinTimeline"/>
    <dgm:cxn modelId="{BD3F4115-9F3D-AF41-BDA6-88AE3FC6565E}" type="presParOf" srcId="{79F94D07-B82F-AD46-BE16-42F68913BDD5}" destId="{95EC6F9D-F350-8644-B0A8-D658459BC2F4}" srcOrd="13" destOrd="0" presId="urn:microsoft.com/office/officeart/2017/3/layout/DropPinTimeline"/>
    <dgm:cxn modelId="{76ED54F6-AC44-CE47-8BB0-A0E031FE5686}" type="presParOf" srcId="{79F94D07-B82F-AD46-BE16-42F68913BDD5}" destId="{1426DDCC-E78B-7849-82CD-58CB458EA69A}" srcOrd="14" destOrd="0" presId="urn:microsoft.com/office/officeart/2017/3/layout/DropPinTimeline"/>
    <dgm:cxn modelId="{AFFC20AD-74C7-3D46-84C4-57A6837FE869}" type="presParOf" srcId="{1426DDCC-E78B-7849-82CD-58CB458EA69A}" destId="{88CFD4A9-AC27-A246-BC9A-1FBC68E146D6}" srcOrd="0" destOrd="0" presId="urn:microsoft.com/office/officeart/2017/3/layout/DropPinTimeline"/>
    <dgm:cxn modelId="{962AFE09-A636-E741-A9C0-C6E514028892}" type="presParOf" srcId="{1426DDCC-E78B-7849-82CD-58CB458EA69A}" destId="{2062D04E-2F07-E943-9E57-2525B8CBA544}" srcOrd="1" destOrd="0" presId="urn:microsoft.com/office/officeart/2017/3/layout/DropPinTimeline"/>
    <dgm:cxn modelId="{D8702607-95FA-DF41-B19F-D2FAA0BDDE4D}" type="presParOf" srcId="{2062D04E-2F07-E943-9E57-2525B8CBA544}" destId="{213A781D-9CFA-B142-8082-C1380B133B81}" srcOrd="0" destOrd="0" presId="urn:microsoft.com/office/officeart/2017/3/layout/DropPinTimeline"/>
    <dgm:cxn modelId="{A1DA4B1E-0F8D-1046-9C2F-122D39FA6F57}" type="presParOf" srcId="{2062D04E-2F07-E943-9E57-2525B8CBA544}" destId="{A819BCD2-F2CE-7B44-B71E-09DCCC26DD7A}" srcOrd="1" destOrd="0" presId="urn:microsoft.com/office/officeart/2017/3/layout/DropPinTimeline"/>
    <dgm:cxn modelId="{B7C9C935-3DC2-D64F-AF90-62D2F215B445}" type="presParOf" srcId="{1426DDCC-E78B-7849-82CD-58CB458EA69A}" destId="{163F9008-38C3-EA45-98F8-D8B4DB928750}" srcOrd="2" destOrd="0" presId="urn:microsoft.com/office/officeart/2017/3/layout/DropPinTimeline"/>
    <dgm:cxn modelId="{07AF92B0-9C6E-5C4C-A166-6EF486CF0A98}" type="presParOf" srcId="{1426DDCC-E78B-7849-82CD-58CB458EA69A}" destId="{661D52A2-F7C6-6246-A497-29BDA50C9C77}" srcOrd="3" destOrd="0" presId="urn:microsoft.com/office/officeart/2017/3/layout/DropPinTimeline"/>
    <dgm:cxn modelId="{52C3D1F6-E4EF-9240-BCF5-C8E9532DC94F}" type="presParOf" srcId="{1426DDCC-E78B-7849-82CD-58CB458EA69A}" destId="{E683D01E-3DA5-EB46-8241-8249F9DF57D8}" srcOrd="4" destOrd="0" presId="urn:microsoft.com/office/officeart/2017/3/layout/DropPinTimeline"/>
    <dgm:cxn modelId="{1397BA30-8A1B-A742-8A79-5041D27BDAAB}" type="presParOf" srcId="{1426DDCC-E78B-7849-82CD-58CB458EA69A}" destId="{3D3706F2-D43C-6E4C-880D-A7D3FB53745E}" srcOrd="5" destOrd="0" presId="urn:microsoft.com/office/officeart/2017/3/layout/DropPinTimeline"/>
    <dgm:cxn modelId="{794736A7-FBD7-E34A-8D86-433E7DB30151}" type="presParOf" srcId="{79F94D07-B82F-AD46-BE16-42F68913BDD5}" destId="{093AA73B-588A-D540-AEFE-0AAE04EBEAA8}" srcOrd="15" destOrd="0" presId="urn:microsoft.com/office/officeart/2017/3/layout/DropPinTimeline"/>
    <dgm:cxn modelId="{AE6E2EE4-3860-DE40-9A0C-AD2E02079988}" type="presParOf" srcId="{79F94D07-B82F-AD46-BE16-42F68913BDD5}" destId="{CCED21F0-E260-E149-A975-F8D3727CE240}" srcOrd="16" destOrd="0" presId="urn:microsoft.com/office/officeart/2017/3/layout/DropPinTimeline"/>
    <dgm:cxn modelId="{30710C97-0137-D747-884E-05A753866DC9}" type="presParOf" srcId="{CCED21F0-E260-E149-A975-F8D3727CE240}" destId="{D6ED965B-556A-C047-9035-C8A6ACC0EDD2}" srcOrd="0" destOrd="0" presId="urn:microsoft.com/office/officeart/2017/3/layout/DropPinTimeline"/>
    <dgm:cxn modelId="{44793503-AE4E-8847-B247-BC662332DBEB}" type="presParOf" srcId="{CCED21F0-E260-E149-A975-F8D3727CE240}" destId="{79B1D89B-7813-F142-A62F-8F2AAABFD9A9}" srcOrd="1" destOrd="0" presId="urn:microsoft.com/office/officeart/2017/3/layout/DropPinTimeline"/>
    <dgm:cxn modelId="{18D556F0-1D33-AE4A-9255-694F345B203C}" type="presParOf" srcId="{79B1D89B-7813-F142-A62F-8F2AAABFD9A9}" destId="{22932DF4-5B3B-1D44-BE2C-5623E355E00A}" srcOrd="0" destOrd="0" presId="urn:microsoft.com/office/officeart/2017/3/layout/DropPinTimeline"/>
    <dgm:cxn modelId="{5997E0C3-05A7-EC4E-821D-7A0C2476373F}" type="presParOf" srcId="{79B1D89B-7813-F142-A62F-8F2AAABFD9A9}" destId="{3E7C73D0-ABB2-2B48-8AF3-DB7D45D259BC}" srcOrd="1" destOrd="0" presId="urn:microsoft.com/office/officeart/2017/3/layout/DropPinTimeline"/>
    <dgm:cxn modelId="{B320B098-69A6-CB42-A993-E791B83E8B40}" type="presParOf" srcId="{CCED21F0-E260-E149-A975-F8D3727CE240}" destId="{9867B546-EEBD-1B41-B8FF-351CF7B9BA90}" srcOrd="2" destOrd="0" presId="urn:microsoft.com/office/officeart/2017/3/layout/DropPinTimeline"/>
    <dgm:cxn modelId="{CDF75D6C-7678-7447-B00B-7EDE77FE54EB}" type="presParOf" srcId="{CCED21F0-E260-E149-A975-F8D3727CE240}" destId="{684CB174-9A51-E743-BB57-D0C4BAB1354A}" srcOrd="3" destOrd="0" presId="urn:microsoft.com/office/officeart/2017/3/layout/DropPinTimeline"/>
    <dgm:cxn modelId="{82D50E1A-ADBD-9347-81AA-07A349282CEE}" type="presParOf" srcId="{CCED21F0-E260-E149-A975-F8D3727CE240}" destId="{05A3D075-7B16-2C4E-950E-5A86A2624309}" srcOrd="4" destOrd="0" presId="urn:microsoft.com/office/officeart/2017/3/layout/DropPinTimeline"/>
    <dgm:cxn modelId="{EEA3ED57-9C11-6D42-825E-FCB1EDDC2CA9}" type="presParOf" srcId="{CCED21F0-E260-E149-A975-F8D3727CE240}" destId="{30EAADAE-90D6-4B4E-9DB4-D4C81871A662}" srcOrd="5" destOrd="0" presId="urn:microsoft.com/office/officeart/2017/3/layout/DropPinTimeline"/>
    <dgm:cxn modelId="{1215E493-3716-2646-8FF5-38CA3F87EB7D}" type="presParOf" srcId="{79F94D07-B82F-AD46-BE16-42F68913BDD5}" destId="{57FA468F-689B-A84A-BBED-463BED00B59D}" srcOrd="17" destOrd="0" presId="urn:microsoft.com/office/officeart/2017/3/layout/DropPinTimeline"/>
    <dgm:cxn modelId="{4D2588EE-DFAA-1E4E-8DD4-AC7EE54F7D62}" type="presParOf" srcId="{79F94D07-B82F-AD46-BE16-42F68913BDD5}" destId="{9647BD1F-F9F7-104E-B1AF-F15463492B8D}" srcOrd="18" destOrd="0" presId="urn:microsoft.com/office/officeart/2017/3/layout/DropPinTimeline"/>
    <dgm:cxn modelId="{4DC55B0A-29AB-F044-A496-F37A61B45B3B}" type="presParOf" srcId="{9647BD1F-F9F7-104E-B1AF-F15463492B8D}" destId="{F52FFF83-61BC-FF48-B304-D1C5352CBB34}" srcOrd="0" destOrd="0" presId="urn:microsoft.com/office/officeart/2017/3/layout/DropPinTimeline"/>
    <dgm:cxn modelId="{8BA6ABED-B32D-E542-B5F8-275637035CCC}" type="presParOf" srcId="{9647BD1F-F9F7-104E-B1AF-F15463492B8D}" destId="{3FC68356-DE57-2846-99BF-6B89D92EE2CA}" srcOrd="1" destOrd="0" presId="urn:microsoft.com/office/officeart/2017/3/layout/DropPinTimeline"/>
    <dgm:cxn modelId="{4784A840-B7E1-224F-951E-6AD31F0FEBEC}" type="presParOf" srcId="{3FC68356-DE57-2846-99BF-6B89D92EE2CA}" destId="{52F89092-B427-7F49-91F9-307E6337534D}" srcOrd="0" destOrd="0" presId="urn:microsoft.com/office/officeart/2017/3/layout/DropPinTimeline"/>
    <dgm:cxn modelId="{F525204A-4C67-2544-8FAD-6EE3CBB188DD}" type="presParOf" srcId="{3FC68356-DE57-2846-99BF-6B89D92EE2CA}" destId="{8CFBE21C-CC37-434E-9C67-CED996FF96C1}" srcOrd="1" destOrd="0" presId="urn:microsoft.com/office/officeart/2017/3/layout/DropPinTimeline"/>
    <dgm:cxn modelId="{AA6061B3-E0B3-BA48-80D9-4A9C1C4F8C29}" type="presParOf" srcId="{9647BD1F-F9F7-104E-B1AF-F15463492B8D}" destId="{772144C7-54F7-2941-8E19-53528BACE478}" srcOrd="2" destOrd="0" presId="urn:microsoft.com/office/officeart/2017/3/layout/DropPinTimeline"/>
    <dgm:cxn modelId="{14C2DB52-BABB-3341-B674-3D6A6641CF5D}" type="presParOf" srcId="{9647BD1F-F9F7-104E-B1AF-F15463492B8D}" destId="{3AC223CC-20D4-6447-9EFD-1707B670EEF1}" srcOrd="3" destOrd="0" presId="urn:microsoft.com/office/officeart/2017/3/layout/DropPinTimeline"/>
    <dgm:cxn modelId="{AE9AD99E-CC12-A741-9C06-74DD7CEA2B0A}" type="presParOf" srcId="{9647BD1F-F9F7-104E-B1AF-F15463492B8D}" destId="{3451392C-C00A-9540-977E-BB699DA7C5C1}" srcOrd="4" destOrd="0" presId="urn:microsoft.com/office/officeart/2017/3/layout/DropPinTimeline"/>
    <dgm:cxn modelId="{15B758F2-7300-684D-BBAD-60286119564B}" type="presParOf" srcId="{9647BD1F-F9F7-104E-B1AF-F15463492B8D}" destId="{7B9CA82E-80A8-CD4E-94D2-5880AA7140E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8ADD-7471-D24D-8FC7-C130457881C9}">
      <dsp:nvSpPr>
        <dsp:cNvPr id="0" name=""/>
        <dsp:cNvSpPr/>
      </dsp:nvSpPr>
      <dsp:spPr>
        <a:xfrm>
          <a:off x="0" y="1426801"/>
          <a:ext cx="10261599" cy="0"/>
        </a:xfrm>
        <a:prstGeom prst="line">
          <a:avLst/>
        </a:prstGeom>
        <a:solidFill>
          <a:schemeClr val="lt1">
            <a:alpha val="90000"/>
            <a:hueOff val="0"/>
            <a:satOff val="0"/>
            <a:lumOff val="0"/>
            <a:alphaOff val="0"/>
          </a:schemeClr>
        </a:solidFill>
        <a:ln w="19050" cap="rnd" cmpd="sng" algn="ctr">
          <a:solidFill>
            <a:schemeClr val="accent6">
              <a:hueOff val="0"/>
              <a:satOff val="0"/>
              <a:lumOff val="0"/>
              <a:alphaOff val="0"/>
            </a:schemeClr>
          </a:solidFill>
          <a:prstDash val="solid"/>
          <a:miter lim="800000"/>
          <a:tailEnd type="triangle" w="lg" len="lg"/>
        </a:ln>
        <a:effectLst/>
      </dsp:spPr>
      <dsp:style>
        <a:lnRef idx="1">
          <a:scrgbClr r="0" g="0" b="0"/>
        </a:lnRef>
        <a:fillRef idx="1">
          <a:scrgbClr r="0" g="0" b="0"/>
        </a:fillRef>
        <a:effectRef idx="0">
          <a:scrgbClr r="0" g="0" b="0"/>
        </a:effectRef>
        <a:fontRef idx="minor"/>
      </dsp:style>
    </dsp:sp>
    <dsp:sp modelId="{1438C1A4-B6D5-6E40-A895-5835DBCAE488}">
      <dsp:nvSpPr>
        <dsp:cNvPr id="0" name=""/>
        <dsp:cNvSpPr/>
      </dsp:nvSpPr>
      <dsp:spPr>
        <a:xfrm rot="8100000">
          <a:off x="45239"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C97DFA4-883A-5A47-A8C8-7A811F60D4B1}">
      <dsp:nvSpPr>
        <dsp:cNvPr id="0" name=""/>
        <dsp:cNvSpPr/>
      </dsp:nvSpPr>
      <dsp:spPr>
        <a:xfrm>
          <a:off x="68551"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C429ED5-7B50-7647-9DAA-75D1E09D0C2B}">
      <dsp:nvSpPr>
        <dsp:cNvPr id="0" name=""/>
        <dsp:cNvSpPr/>
      </dsp:nvSpPr>
      <dsp:spPr>
        <a:xfrm>
          <a:off x="298552"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Just a developer</a:t>
          </a:r>
        </a:p>
      </dsp:txBody>
      <dsp:txXfrm>
        <a:off x="298552" y="582134"/>
        <a:ext cx="1551336" cy="844666"/>
      </dsp:txXfrm>
    </dsp:sp>
    <dsp:sp modelId="{5FBC9054-58B9-8E48-8061-41A673B1B397}">
      <dsp:nvSpPr>
        <dsp:cNvPr id="0" name=""/>
        <dsp:cNvSpPr/>
      </dsp:nvSpPr>
      <dsp:spPr>
        <a:xfrm>
          <a:off x="298552"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1995-2000</a:t>
          </a:r>
        </a:p>
      </dsp:txBody>
      <dsp:txXfrm>
        <a:off x="298552" y="285360"/>
        <a:ext cx="1551336" cy="296774"/>
      </dsp:txXfrm>
    </dsp:sp>
    <dsp:sp modelId="{201E0D7A-8FDA-9348-83C9-475C9FF14BCC}">
      <dsp:nvSpPr>
        <dsp:cNvPr id="0" name=""/>
        <dsp:cNvSpPr/>
      </dsp:nvSpPr>
      <dsp:spPr>
        <a:xfrm>
          <a:off x="150164"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6BA6B056-EE42-7945-83C3-158192C2F366}">
      <dsp:nvSpPr>
        <dsp:cNvPr id="0" name=""/>
        <dsp:cNvSpPr/>
      </dsp:nvSpPr>
      <dsp:spPr>
        <a:xfrm>
          <a:off x="12345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3DF3523A-B0C9-8242-9A8E-4D245ACCC216}">
      <dsp:nvSpPr>
        <dsp:cNvPr id="0" name=""/>
        <dsp:cNvSpPr/>
      </dsp:nvSpPr>
      <dsp:spPr>
        <a:xfrm rot="18900000">
          <a:off x="977346"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82E101-D998-394C-8C12-337999634539}">
      <dsp:nvSpPr>
        <dsp:cNvPr id="0" name=""/>
        <dsp:cNvSpPr/>
      </dsp:nvSpPr>
      <dsp:spPr>
        <a:xfrm>
          <a:off x="1000659"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02F1BCF7-F31E-7A40-9737-A633E1D2927D}">
      <dsp:nvSpPr>
        <dsp:cNvPr id="0" name=""/>
        <dsp:cNvSpPr/>
      </dsp:nvSpPr>
      <dsp:spPr>
        <a:xfrm>
          <a:off x="1230659"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Tech Lead / Project Director</a:t>
          </a:r>
        </a:p>
      </dsp:txBody>
      <dsp:txXfrm>
        <a:off x="1230659" y="1426801"/>
        <a:ext cx="1551336" cy="844666"/>
      </dsp:txXfrm>
    </dsp:sp>
    <dsp:sp modelId="{41166EEF-02F9-2A4D-901C-58E07FA75730}">
      <dsp:nvSpPr>
        <dsp:cNvPr id="0" name=""/>
        <dsp:cNvSpPr/>
      </dsp:nvSpPr>
      <dsp:spPr>
        <a:xfrm>
          <a:off x="1230659"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2000</a:t>
          </a:r>
        </a:p>
      </dsp:txBody>
      <dsp:txXfrm>
        <a:off x="1230659" y="2271467"/>
        <a:ext cx="1551336" cy="296774"/>
      </dsp:txXfrm>
    </dsp:sp>
    <dsp:sp modelId="{B7D0D864-5124-2148-AD71-7F646D9A4268}">
      <dsp:nvSpPr>
        <dsp:cNvPr id="0" name=""/>
        <dsp:cNvSpPr/>
      </dsp:nvSpPr>
      <dsp:spPr>
        <a:xfrm>
          <a:off x="1082272"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BA7A0129-273B-0446-8365-D2C50A3B4AC4}">
      <dsp:nvSpPr>
        <dsp:cNvPr id="0" name=""/>
        <dsp:cNvSpPr/>
      </dsp:nvSpPr>
      <dsp:spPr>
        <a:xfrm>
          <a:off x="1055562"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789EF444-552E-FF4E-931C-040406DF05BF}">
      <dsp:nvSpPr>
        <dsp:cNvPr id="0" name=""/>
        <dsp:cNvSpPr/>
      </dsp:nvSpPr>
      <dsp:spPr>
        <a:xfrm rot="8100000">
          <a:off x="1909453"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8B063C3-09CD-AF4B-AA63-C03A20C996E4}">
      <dsp:nvSpPr>
        <dsp:cNvPr id="0" name=""/>
        <dsp:cNvSpPr/>
      </dsp:nvSpPr>
      <dsp:spPr>
        <a:xfrm>
          <a:off x="1932766"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5935E69-8E35-AC4E-A30F-C3C53386B085}">
      <dsp:nvSpPr>
        <dsp:cNvPr id="0" name=""/>
        <dsp:cNvSpPr/>
      </dsp:nvSpPr>
      <dsp:spPr>
        <a:xfrm>
          <a:off x="2162766"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Consultant / </a:t>
          </a:r>
        </a:p>
        <a:p>
          <a:pPr marL="0" lvl="0" indent="0" algn="l" defTabSz="622300">
            <a:lnSpc>
              <a:spcPct val="90000"/>
            </a:lnSpc>
            <a:spcBef>
              <a:spcPct val="0"/>
            </a:spcBef>
            <a:spcAft>
              <a:spcPct val="35000"/>
            </a:spcAft>
            <a:buNone/>
          </a:pPr>
          <a:r>
            <a:rPr lang="en-US" sz="1400" kern="1200" dirty="0"/>
            <a:t>Tech Lead</a:t>
          </a:r>
        </a:p>
      </dsp:txBody>
      <dsp:txXfrm>
        <a:off x="2162766" y="582134"/>
        <a:ext cx="1551336" cy="844666"/>
      </dsp:txXfrm>
    </dsp:sp>
    <dsp:sp modelId="{4587DD7B-900A-E148-8815-EEB71456AD00}">
      <dsp:nvSpPr>
        <dsp:cNvPr id="0" name=""/>
        <dsp:cNvSpPr/>
      </dsp:nvSpPr>
      <dsp:spPr>
        <a:xfrm>
          <a:off x="2162766"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2007</a:t>
          </a:r>
        </a:p>
      </dsp:txBody>
      <dsp:txXfrm>
        <a:off x="2162766" y="285360"/>
        <a:ext cx="1551336" cy="296774"/>
      </dsp:txXfrm>
    </dsp:sp>
    <dsp:sp modelId="{848C6A49-4C4D-DE49-908B-8116F00E1FA9}">
      <dsp:nvSpPr>
        <dsp:cNvPr id="0" name=""/>
        <dsp:cNvSpPr/>
      </dsp:nvSpPr>
      <dsp:spPr>
        <a:xfrm>
          <a:off x="2014379"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063B9DF-ECF8-454D-97EB-C09D12BB780B}">
      <dsp:nvSpPr>
        <dsp:cNvPr id="0" name=""/>
        <dsp:cNvSpPr/>
      </dsp:nvSpPr>
      <dsp:spPr>
        <a:xfrm>
          <a:off x="1987669"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A23B8124-939F-804D-ADB3-BC0D0C4916DB}">
      <dsp:nvSpPr>
        <dsp:cNvPr id="0" name=""/>
        <dsp:cNvSpPr/>
      </dsp:nvSpPr>
      <dsp:spPr>
        <a:xfrm rot="18900000">
          <a:off x="284156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8C56716-36F4-2543-A604-988CF75D7A5F}">
      <dsp:nvSpPr>
        <dsp:cNvPr id="0" name=""/>
        <dsp:cNvSpPr/>
      </dsp:nvSpPr>
      <dsp:spPr>
        <a:xfrm>
          <a:off x="2864873" y="2338241"/>
          <a:ext cx="163226" cy="163226"/>
        </a:xfrm>
        <a:prstGeom prst="ellipse">
          <a:avLst/>
        </a:prstGeom>
        <a:solidFill>
          <a:schemeClr val="lt1">
            <a:alpha val="90000"/>
            <a:hueOff val="0"/>
            <a:satOff val="0"/>
            <a:lumOff val="0"/>
            <a:alphaOff val="0"/>
          </a:schemeClr>
        </a:solid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1272A68-519E-6B4F-BBC1-D9F0079C456A}">
      <dsp:nvSpPr>
        <dsp:cNvPr id="0" name=""/>
        <dsp:cNvSpPr/>
      </dsp:nvSpPr>
      <dsp:spPr>
        <a:xfrm>
          <a:off x="309487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Senior Developer</a:t>
          </a:r>
        </a:p>
      </dsp:txBody>
      <dsp:txXfrm>
        <a:off x="3094873" y="1426801"/>
        <a:ext cx="1551336" cy="844666"/>
      </dsp:txXfrm>
    </dsp:sp>
    <dsp:sp modelId="{795746F7-72EF-FD48-8154-A553FBD0C095}">
      <dsp:nvSpPr>
        <dsp:cNvPr id="0" name=""/>
        <dsp:cNvSpPr/>
      </dsp:nvSpPr>
      <dsp:spPr>
        <a:xfrm>
          <a:off x="309487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2014-2015</a:t>
          </a:r>
        </a:p>
      </dsp:txBody>
      <dsp:txXfrm>
        <a:off x="3094873" y="2271467"/>
        <a:ext cx="1551336" cy="296774"/>
      </dsp:txXfrm>
    </dsp:sp>
    <dsp:sp modelId="{04F5D375-F4F5-6142-B565-7FDF3C4D02FA}">
      <dsp:nvSpPr>
        <dsp:cNvPr id="0" name=""/>
        <dsp:cNvSpPr/>
      </dsp:nvSpPr>
      <dsp:spPr>
        <a:xfrm>
          <a:off x="2946486" y="1426801"/>
          <a:ext cx="0" cy="844666"/>
        </a:xfrm>
        <a:prstGeom prst="line">
          <a:avLst/>
        </a:prstGeom>
        <a:noFill/>
        <a:ln w="12700" cap="flat"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61F7633-9750-EB40-B5D6-22D8A041AFBA}">
      <dsp:nvSpPr>
        <dsp:cNvPr id="0" name=""/>
        <dsp:cNvSpPr/>
      </dsp:nvSpPr>
      <dsp:spPr>
        <a:xfrm>
          <a:off x="2919776" y="1400091"/>
          <a:ext cx="53419" cy="53419"/>
        </a:xfrm>
        <a:prstGeom prst="ellipse">
          <a:avLst/>
        </a:prstGeom>
        <a:gradFill rotWithShape="0">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w="6350" cap="flat" cmpd="sng" algn="ctr">
          <a:solidFill>
            <a:schemeClr val="l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5CDF430-348F-A745-869F-025A6E7DFBAC}">
      <dsp:nvSpPr>
        <dsp:cNvPr id="0" name=""/>
        <dsp:cNvSpPr/>
      </dsp:nvSpPr>
      <dsp:spPr>
        <a:xfrm rot="8100000">
          <a:off x="3773668"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B9ACF47-8775-9146-8A83-274C02054B89}">
      <dsp:nvSpPr>
        <dsp:cNvPr id="0" name=""/>
        <dsp:cNvSpPr/>
      </dsp:nvSpPr>
      <dsp:spPr>
        <a:xfrm>
          <a:off x="3796980"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7E76691-2088-1843-A1C9-E8E17478EE6E}">
      <dsp:nvSpPr>
        <dsp:cNvPr id="0" name=""/>
        <dsp:cNvSpPr/>
      </dsp:nvSpPr>
      <dsp:spPr>
        <a:xfrm>
          <a:off x="4026981"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Team Leader</a:t>
          </a:r>
        </a:p>
      </dsp:txBody>
      <dsp:txXfrm>
        <a:off x="4026981" y="582134"/>
        <a:ext cx="1551336" cy="844666"/>
      </dsp:txXfrm>
    </dsp:sp>
    <dsp:sp modelId="{4CBC7363-763B-7640-BF9F-7895DFEB89A4}">
      <dsp:nvSpPr>
        <dsp:cNvPr id="0" name=""/>
        <dsp:cNvSpPr/>
      </dsp:nvSpPr>
      <dsp:spPr>
        <a:xfrm>
          <a:off x="4026981"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2016–2018</a:t>
          </a:r>
        </a:p>
      </dsp:txBody>
      <dsp:txXfrm>
        <a:off x="4026981" y="285360"/>
        <a:ext cx="1551336" cy="296774"/>
      </dsp:txXfrm>
    </dsp:sp>
    <dsp:sp modelId="{C22E681C-96BD-4E40-AE30-9FB73989A40A}">
      <dsp:nvSpPr>
        <dsp:cNvPr id="0" name=""/>
        <dsp:cNvSpPr/>
      </dsp:nvSpPr>
      <dsp:spPr>
        <a:xfrm>
          <a:off x="3878593"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B271509-6395-244C-BD16-177B07D435C6}">
      <dsp:nvSpPr>
        <dsp:cNvPr id="0" name=""/>
        <dsp:cNvSpPr/>
      </dsp:nvSpPr>
      <dsp:spPr>
        <a:xfrm>
          <a:off x="3851884"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42366E04-D8E1-0546-84CA-659C21B131F5}">
      <dsp:nvSpPr>
        <dsp:cNvPr id="0" name=""/>
        <dsp:cNvSpPr/>
      </dsp:nvSpPr>
      <dsp:spPr>
        <a:xfrm rot="18900000">
          <a:off x="4705775"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18EA39E-80E5-4648-ADDE-9332401D717E}">
      <dsp:nvSpPr>
        <dsp:cNvPr id="0" name=""/>
        <dsp:cNvSpPr/>
      </dsp:nvSpPr>
      <dsp:spPr>
        <a:xfrm>
          <a:off x="4729088"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E3A423C5-FE56-7E4F-9ABF-43F92C74976A}">
      <dsp:nvSpPr>
        <dsp:cNvPr id="0" name=""/>
        <dsp:cNvSpPr/>
      </dsp:nvSpPr>
      <dsp:spPr>
        <a:xfrm>
          <a:off x="4959088"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a:t>Director of Engineering</a:t>
          </a:r>
        </a:p>
      </dsp:txBody>
      <dsp:txXfrm>
        <a:off x="4959088" y="1426801"/>
        <a:ext cx="1551336" cy="844666"/>
      </dsp:txXfrm>
    </dsp:sp>
    <dsp:sp modelId="{AE175D40-605A-F348-A028-FA0B8420CA1B}">
      <dsp:nvSpPr>
        <dsp:cNvPr id="0" name=""/>
        <dsp:cNvSpPr/>
      </dsp:nvSpPr>
      <dsp:spPr>
        <a:xfrm>
          <a:off x="4959088"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2018–2019</a:t>
          </a:r>
        </a:p>
      </dsp:txBody>
      <dsp:txXfrm>
        <a:off x="4959088" y="2271467"/>
        <a:ext cx="1551336" cy="296774"/>
      </dsp:txXfrm>
    </dsp:sp>
    <dsp:sp modelId="{72B3B6B7-27BB-AB4B-B0D4-30A666B77B21}">
      <dsp:nvSpPr>
        <dsp:cNvPr id="0" name=""/>
        <dsp:cNvSpPr/>
      </dsp:nvSpPr>
      <dsp:spPr>
        <a:xfrm>
          <a:off x="4810701"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C2BFE4A-E048-2847-BC14-30180F8F69E1}">
      <dsp:nvSpPr>
        <dsp:cNvPr id="0" name=""/>
        <dsp:cNvSpPr/>
      </dsp:nvSpPr>
      <dsp:spPr>
        <a:xfrm>
          <a:off x="4783991"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B5CD7810-2CFB-724E-99F7-B1C03A9FC497}">
      <dsp:nvSpPr>
        <dsp:cNvPr id="0" name=""/>
        <dsp:cNvSpPr/>
      </dsp:nvSpPr>
      <dsp:spPr>
        <a:xfrm rot="8100000">
          <a:off x="5637882"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F840786-8133-BD4F-B774-71BC75557107}">
      <dsp:nvSpPr>
        <dsp:cNvPr id="0" name=""/>
        <dsp:cNvSpPr/>
      </dsp:nvSpPr>
      <dsp:spPr>
        <a:xfrm>
          <a:off x="5661195"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9BCDDE0-463F-BE4B-9C73-07F512498E7C}">
      <dsp:nvSpPr>
        <dsp:cNvPr id="0" name=""/>
        <dsp:cNvSpPr/>
      </dsp:nvSpPr>
      <dsp:spPr>
        <a:xfrm>
          <a:off x="5891195"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a:t>Back to being an IC</a:t>
          </a:r>
        </a:p>
      </dsp:txBody>
      <dsp:txXfrm>
        <a:off x="5891195" y="582134"/>
        <a:ext cx="1551336" cy="844666"/>
      </dsp:txXfrm>
    </dsp:sp>
    <dsp:sp modelId="{B80537C9-7A92-F647-8F05-4935F57A9E5B}">
      <dsp:nvSpPr>
        <dsp:cNvPr id="0" name=""/>
        <dsp:cNvSpPr/>
      </dsp:nvSpPr>
      <dsp:spPr>
        <a:xfrm>
          <a:off x="5891195"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a:t>2019–2020</a:t>
          </a:r>
        </a:p>
      </dsp:txBody>
      <dsp:txXfrm>
        <a:off x="5891195" y="285360"/>
        <a:ext cx="1551336" cy="296774"/>
      </dsp:txXfrm>
    </dsp:sp>
    <dsp:sp modelId="{1E0C8F4E-26F2-FE40-9C4B-3DD4CD264D4C}">
      <dsp:nvSpPr>
        <dsp:cNvPr id="0" name=""/>
        <dsp:cNvSpPr/>
      </dsp:nvSpPr>
      <dsp:spPr>
        <a:xfrm>
          <a:off x="5742808"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448B274-F76D-4447-89EE-17AAE9826049}">
      <dsp:nvSpPr>
        <dsp:cNvPr id="0" name=""/>
        <dsp:cNvSpPr/>
      </dsp:nvSpPr>
      <dsp:spPr>
        <a:xfrm>
          <a:off x="571609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13A781D-9CFA-B142-8082-C1380B133B81}">
      <dsp:nvSpPr>
        <dsp:cNvPr id="0" name=""/>
        <dsp:cNvSpPr/>
      </dsp:nvSpPr>
      <dsp:spPr>
        <a:xfrm rot="18900000">
          <a:off x="6569990"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819BCD2-F2CE-7B44-B71E-09DCCC26DD7A}">
      <dsp:nvSpPr>
        <dsp:cNvPr id="0" name=""/>
        <dsp:cNvSpPr/>
      </dsp:nvSpPr>
      <dsp:spPr>
        <a:xfrm>
          <a:off x="6593302"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163F9008-38C3-EA45-98F8-D8B4DB928750}">
      <dsp:nvSpPr>
        <dsp:cNvPr id="0" name=""/>
        <dsp:cNvSpPr/>
      </dsp:nvSpPr>
      <dsp:spPr>
        <a:xfrm>
          <a:off x="6823303"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Principal Analyst leading offshore team</a:t>
          </a:r>
        </a:p>
      </dsp:txBody>
      <dsp:txXfrm>
        <a:off x="6823303" y="1426801"/>
        <a:ext cx="1551336" cy="844666"/>
      </dsp:txXfrm>
    </dsp:sp>
    <dsp:sp modelId="{661D52A2-F7C6-6246-A497-29BDA50C9C77}">
      <dsp:nvSpPr>
        <dsp:cNvPr id="0" name=""/>
        <dsp:cNvSpPr/>
      </dsp:nvSpPr>
      <dsp:spPr>
        <a:xfrm>
          <a:off x="6823303"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2020–2021</a:t>
          </a:r>
        </a:p>
      </dsp:txBody>
      <dsp:txXfrm>
        <a:off x="6823303" y="2271467"/>
        <a:ext cx="1551336" cy="296774"/>
      </dsp:txXfrm>
    </dsp:sp>
    <dsp:sp modelId="{E683D01E-3DA5-EB46-8241-8249F9DF57D8}">
      <dsp:nvSpPr>
        <dsp:cNvPr id="0" name=""/>
        <dsp:cNvSpPr/>
      </dsp:nvSpPr>
      <dsp:spPr>
        <a:xfrm>
          <a:off x="6674915"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8CFD4A9-AC27-A246-BC9A-1FBC68E146D6}">
      <dsp:nvSpPr>
        <dsp:cNvPr id="0" name=""/>
        <dsp:cNvSpPr/>
      </dsp:nvSpPr>
      <dsp:spPr>
        <a:xfrm>
          <a:off x="6647820"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22932DF4-5B3B-1D44-BE2C-5623E355E00A}">
      <dsp:nvSpPr>
        <dsp:cNvPr id="0" name=""/>
        <dsp:cNvSpPr/>
      </dsp:nvSpPr>
      <dsp:spPr>
        <a:xfrm rot="8100000">
          <a:off x="7502097" y="328821"/>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E7C73D0-ABB2-2B48-8AF3-DB7D45D259BC}">
      <dsp:nvSpPr>
        <dsp:cNvPr id="0" name=""/>
        <dsp:cNvSpPr/>
      </dsp:nvSpPr>
      <dsp:spPr>
        <a:xfrm>
          <a:off x="7525409" y="352134"/>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9867B546-EEBD-1B41-B8FF-351CF7B9BA90}">
      <dsp:nvSpPr>
        <dsp:cNvPr id="0" name=""/>
        <dsp:cNvSpPr/>
      </dsp:nvSpPr>
      <dsp:spPr>
        <a:xfrm>
          <a:off x="7755410" y="582134"/>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en-US" sz="1400" kern="1200" dirty="0"/>
            <a:t>Principal -&gt; Dev Manager</a:t>
          </a:r>
        </a:p>
      </dsp:txBody>
      <dsp:txXfrm>
        <a:off x="7755410" y="582134"/>
        <a:ext cx="1551336" cy="844666"/>
      </dsp:txXfrm>
    </dsp:sp>
    <dsp:sp modelId="{684CB174-9A51-E743-BB57-D0C4BAB1354A}">
      <dsp:nvSpPr>
        <dsp:cNvPr id="0" name=""/>
        <dsp:cNvSpPr/>
      </dsp:nvSpPr>
      <dsp:spPr>
        <a:xfrm>
          <a:off x="7755410" y="285360"/>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2021</a:t>
          </a:r>
        </a:p>
      </dsp:txBody>
      <dsp:txXfrm>
        <a:off x="7755410" y="285360"/>
        <a:ext cx="1551336" cy="296774"/>
      </dsp:txXfrm>
    </dsp:sp>
    <dsp:sp modelId="{05A3D075-7B16-2C4E-950E-5A86A2624309}">
      <dsp:nvSpPr>
        <dsp:cNvPr id="0" name=""/>
        <dsp:cNvSpPr/>
      </dsp:nvSpPr>
      <dsp:spPr>
        <a:xfrm>
          <a:off x="7607022" y="582134"/>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D6ED965B-556A-C047-9035-C8A6ACC0EDD2}">
      <dsp:nvSpPr>
        <dsp:cNvPr id="0" name=""/>
        <dsp:cNvSpPr/>
      </dsp:nvSpPr>
      <dsp:spPr>
        <a:xfrm>
          <a:off x="7579928"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 modelId="{52F89092-B427-7F49-91F9-307E6337534D}">
      <dsp:nvSpPr>
        <dsp:cNvPr id="0" name=""/>
        <dsp:cNvSpPr/>
      </dsp:nvSpPr>
      <dsp:spPr>
        <a:xfrm rot="18900000">
          <a:off x="8434204" y="2314928"/>
          <a:ext cx="209851" cy="209851"/>
        </a:xfrm>
        <a:prstGeom prst="teardrop">
          <a:avLst>
            <a:gd name="adj" fmla="val 115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CFBE21C-CC37-434E-9C67-CED996FF96C1}">
      <dsp:nvSpPr>
        <dsp:cNvPr id="0" name=""/>
        <dsp:cNvSpPr/>
      </dsp:nvSpPr>
      <dsp:spPr>
        <a:xfrm>
          <a:off x="8457517" y="2338241"/>
          <a:ext cx="163226" cy="163226"/>
        </a:xfrm>
        <a:prstGeom prst="ellipse">
          <a:avLst/>
        </a:prstGeom>
        <a:solidFill>
          <a:schemeClr val="lt1">
            <a:alpha val="90000"/>
            <a:hueOff val="0"/>
            <a:satOff val="0"/>
            <a:lumOff val="0"/>
            <a:alphaOff val="0"/>
          </a:schemeClr>
        </a:solidFill>
        <a:ln w="9525" cap="rnd" cmpd="sng" algn="ctr">
          <a:noFill/>
          <a:prstDash val="solid"/>
          <a:miter lim="800000"/>
        </a:ln>
        <a:effectLst/>
      </dsp:spPr>
      <dsp:style>
        <a:lnRef idx="1">
          <a:scrgbClr r="0" g="0" b="0"/>
        </a:lnRef>
        <a:fillRef idx="1">
          <a:scrgbClr r="0" g="0" b="0"/>
        </a:fillRef>
        <a:effectRef idx="0">
          <a:scrgbClr r="0" g="0" b="0"/>
        </a:effectRef>
        <a:fontRef idx="minor"/>
      </dsp:style>
    </dsp:sp>
    <dsp:sp modelId="{772144C7-54F7-2941-8E19-53528BACE478}">
      <dsp:nvSpPr>
        <dsp:cNvPr id="0" name=""/>
        <dsp:cNvSpPr/>
      </dsp:nvSpPr>
      <dsp:spPr>
        <a:xfrm>
          <a:off x="8687517" y="1426801"/>
          <a:ext cx="1551336" cy="8446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a:lnSpc>
              <a:spcPct val="90000"/>
            </a:lnSpc>
            <a:spcBef>
              <a:spcPct val="0"/>
            </a:spcBef>
            <a:spcAft>
              <a:spcPct val="35000"/>
            </a:spcAft>
            <a:buNone/>
          </a:pPr>
          <a:r>
            <a:rPr lang="en-US" sz="1400" kern="1200" dirty="0"/>
            <a:t>Current - Principal Consultant with direct reports</a:t>
          </a:r>
        </a:p>
      </dsp:txBody>
      <dsp:txXfrm>
        <a:off x="8687517" y="1426801"/>
        <a:ext cx="1551336" cy="844666"/>
      </dsp:txXfrm>
    </dsp:sp>
    <dsp:sp modelId="{3AC223CC-20D4-6447-9EFD-1707B670EEF1}">
      <dsp:nvSpPr>
        <dsp:cNvPr id="0" name=""/>
        <dsp:cNvSpPr/>
      </dsp:nvSpPr>
      <dsp:spPr>
        <a:xfrm>
          <a:off x="8687517" y="2271467"/>
          <a:ext cx="1551336" cy="2967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650" bIns="0" numCol="1" spcCol="1270" anchor="ctr" anchorCtr="0">
          <a:noAutofit/>
        </a:bodyPr>
        <a:lstStyle/>
        <a:p>
          <a:pPr marL="0" lvl="0" indent="0" algn="l" defTabSz="844550">
            <a:lnSpc>
              <a:spcPct val="90000"/>
            </a:lnSpc>
            <a:spcBef>
              <a:spcPct val="0"/>
            </a:spcBef>
            <a:spcAft>
              <a:spcPct val="35000"/>
            </a:spcAft>
            <a:buNone/>
            <a:defRPr b="1"/>
          </a:pPr>
          <a:r>
            <a:rPr lang="en-US" sz="1900" kern="1200" dirty="0"/>
            <a:t>2022-current</a:t>
          </a:r>
        </a:p>
      </dsp:txBody>
      <dsp:txXfrm>
        <a:off x="8687517" y="2271467"/>
        <a:ext cx="1551336" cy="296774"/>
      </dsp:txXfrm>
    </dsp:sp>
    <dsp:sp modelId="{3451392C-C00A-9540-977E-BB699DA7C5C1}">
      <dsp:nvSpPr>
        <dsp:cNvPr id="0" name=""/>
        <dsp:cNvSpPr/>
      </dsp:nvSpPr>
      <dsp:spPr>
        <a:xfrm>
          <a:off x="8539130" y="1426801"/>
          <a:ext cx="0" cy="844666"/>
        </a:xfrm>
        <a:prstGeom prst="line">
          <a:avLst/>
        </a:prstGeom>
        <a:noFill/>
        <a:ln w="12700" cap="rnd" cmpd="sng" algn="ctr">
          <a:solidFill>
            <a:schemeClr val="accent6">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52FFF83-61BC-FF48-B304-D1C5352CBB34}">
      <dsp:nvSpPr>
        <dsp:cNvPr id="0" name=""/>
        <dsp:cNvSpPr/>
      </dsp:nvSpPr>
      <dsp:spPr>
        <a:xfrm>
          <a:off x="8512035" y="1400091"/>
          <a:ext cx="53419" cy="53419"/>
        </a:xfrm>
        <a:prstGeom prst="ellipse">
          <a:avLst/>
        </a:prstGeom>
        <a:gradFill rotWithShape="0">
          <a:gsLst>
            <a:gs pos="0">
              <a:schemeClr val="accent6">
                <a:tint val="96000"/>
                <a:lumMod val="104000"/>
              </a:schemeClr>
            </a:gs>
            <a:gs pos="100000">
              <a:schemeClr val="accent6">
                <a:shade val="84000"/>
                <a:lumMod val="84000"/>
              </a:schemeClr>
            </a:gs>
          </a:gsLst>
          <a:lin ang="5400000" scaled="0"/>
        </a:gradFill>
        <a:ln w="6350" cap="rnd" cmpd="sng" algn="ctr">
          <a:solidFill>
            <a:schemeClr val="lt1">
              <a:hueOff val="0"/>
              <a:satOff val="0"/>
              <a:lumOff val="0"/>
              <a:alphaOff val="0"/>
            </a:schemeClr>
          </a:solidFill>
          <a:prstDash val="solid"/>
          <a:miter lim="800000"/>
        </a:ln>
        <a:effectLst>
          <a:innerShdw blurRad="50800" dist="25400" dir="13500000">
            <a:srgbClr val="000000">
              <a:alpha val="55000"/>
            </a:srgbClr>
          </a:innerShdw>
        </a:effectLst>
      </dsp:spPr>
      <dsp:style>
        <a:lnRef idx="1">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90E11-D1BE-3E4B-B210-72DC3312F054}" type="datetimeFigureOut">
              <a:rPr lang="en-US" smtClean="0"/>
              <a:t>5/2/24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40C0A-D053-364E-B7C6-8F404CEBE1C0}" type="slidenum">
              <a:rPr lang="en-US" smtClean="0"/>
              <a:t>‹#›</a:t>
            </a:fld>
            <a:endParaRPr lang="en-US"/>
          </a:p>
        </p:txBody>
      </p:sp>
    </p:spTree>
    <p:extLst>
      <p:ext uri="{BB962C8B-B14F-4D97-AF65-F5344CB8AC3E}">
        <p14:creationId xmlns:p14="http://schemas.microsoft.com/office/powerpoint/2010/main" val="544754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040C0A-D053-364E-B7C6-8F404CEBE1C0}" type="slidenum">
              <a:rPr lang="en-US" smtClean="0"/>
              <a:t>1</a:t>
            </a:fld>
            <a:endParaRPr lang="en-US"/>
          </a:p>
        </p:txBody>
      </p:sp>
    </p:spTree>
    <p:extLst>
      <p:ext uri="{BB962C8B-B14F-4D97-AF65-F5344CB8AC3E}">
        <p14:creationId xmlns:p14="http://schemas.microsoft.com/office/powerpoint/2010/main" val="1626087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initially said, "no", mainly because I simply needed to make it to that 1-year </a:t>
            </a:r>
          </a:p>
          <a:p>
            <a:r>
              <a:rPr lang="en-US" dirty="0"/>
              <a:t>milestone. </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10</a:t>
            </a:fld>
            <a:endParaRPr lang="en-US"/>
          </a:p>
        </p:txBody>
      </p:sp>
    </p:spTree>
    <p:extLst>
      <p:ext uri="{BB962C8B-B14F-4D97-AF65-F5344CB8AC3E}">
        <p14:creationId xmlns:p14="http://schemas.microsoft.com/office/powerpoint/2010/main" val="2178938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my 1-year anniversary, I knew I was going to stick around. It was a great company. The team worked hard and played hard. </a:t>
            </a:r>
          </a:p>
        </p:txBody>
      </p:sp>
      <p:sp>
        <p:nvSpPr>
          <p:cNvPr id="4" name="Slide Number Placeholder 3"/>
          <p:cNvSpPr>
            <a:spLocks noGrp="1"/>
          </p:cNvSpPr>
          <p:nvPr>
            <p:ph type="sldNum" sz="quarter" idx="5"/>
          </p:nvPr>
        </p:nvSpPr>
        <p:spPr/>
        <p:txBody>
          <a:bodyPr/>
          <a:lstStyle/>
          <a:p>
            <a:fld id="{4B040C0A-D053-364E-B7C6-8F404CEBE1C0}" type="slidenum">
              <a:rPr lang="en-US" smtClean="0"/>
              <a:t>11</a:t>
            </a:fld>
            <a:endParaRPr lang="en-US"/>
          </a:p>
        </p:txBody>
      </p:sp>
    </p:spTree>
    <p:extLst>
      <p:ext uri="{BB962C8B-B14F-4D97-AF65-F5344CB8AC3E}">
        <p14:creationId xmlns:p14="http://schemas.microsoft.com/office/powerpoint/2010/main" val="4100853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around the time of my 1-year anniversary, I was out having drinks with my leader</a:t>
            </a:r>
          </a:p>
          <a:p>
            <a:r>
              <a:rPr lang="en-US" dirty="0"/>
              <a:t>and a friend. At some point during the conversation, my friend looked at my leader (they</a:t>
            </a:r>
          </a:p>
          <a:p>
            <a:r>
              <a:rPr lang="en-US" dirty="0"/>
              <a:t>were friends as well) and asked point blank, "so, when is mike </a:t>
            </a:r>
            <a:r>
              <a:rPr lang="en-US" dirty="0" err="1"/>
              <a:t>gonna</a:t>
            </a:r>
            <a:r>
              <a:rPr lang="en-US" dirty="0"/>
              <a:t> be a leader?"</a:t>
            </a:r>
          </a:p>
          <a:p>
            <a:endParaRPr lang="en-US" dirty="0"/>
          </a:p>
          <a:p>
            <a:r>
              <a:rPr lang="en-US" dirty="0"/>
              <a:t>My leader looked at me and said, "it's up to him".</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12</a:t>
            </a:fld>
            <a:endParaRPr lang="en-US"/>
          </a:p>
        </p:txBody>
      </p:sp>
    </p:spTree>
    <p:extLst>
      <p:ext uri="{BB962C8B-B14F-4D97-AF65-F5344CB8AC3E}">
        <p14:creationId xmlns:p14="http://schemas.microsoft.com/office/powerpoint/2010/main" val="3367170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to seriously consider it, but it still wasn’t a simple choice. I needed a Why.</a:t>
            </a:r>
          </a:p>
        </p:txBody>
      </p:sp>
      <p:sp>
        <p:nvSpPr>
          <p:cNvPr id="4" name="Slide Number Placeholder 3"/>
          <p:cNvSpPr>
            <a:spLocks noGrp="1"/>
          </p:cNvSpPr>
          <p:nvPr>
            <p:ph type="sldNum" sz="quarter" idx="5"/>
          </p:nvPr>
        </p:nvSpPr>
        <p:spPr/>
        <p:txBody>
          <a:bodyPr/>
          <a:lstStyle/>
          <a:p>
            <a:fld id="{4B040C0A-D053-364E-B7C6-8F404CEBE1C0}" type="slidenum">
              <a:rPr lang="en-US" smtClean="0"/>
              <a:t>13</a:t>
            </a:fld>
            <a:endParaRPr lang="en-US"/>
          </a:p>
        </p:txBody>
      </p:sp>
    </p:spTree>
    <p:extLst>
      <p:ext uri="{BB962C8B-B14F-4D97-AF65-F5344CB8AC3E}">
        <p14:creationId xmlns:p14="http://schemas.microsoft.com/office/powerpoint/2010/main" val="829613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Why is important. Just because he asked wasn’t enough. Just because he thought I would do a good job wasn’t enough. I needed more.</a:t>
            </a:r>
          </a:p>
          <a:p>
            <a:r>
              <a:rPr lang="en-US" dirty="0"/>
              <a:t>I spent a lot of time thinking about it. </a:t>
            </a:r>
          </a:p>
          <a:p>
            <a:endParaRPr lang="en-US" dirty="0"/>
          </a:p>
          <a:p>
            <a:r>
              <a:rPr lang="en-US" dirty="0"/>
              <a:t>I made pro/con lists. I talked to other leaders. I talked to friends and family.</a:t>
            </a:r>
          </a:p>
        </p:txBody>
      </p:sp>
      <p:sp>
        <p:nvSpPr>
          <p:cNvPr id="4" name="Slide Number Placeholder 3"/>
          <p:cNvSpPr>
            <a:spLocks noGrp="1"/>
          </p:cNvSpPr>
          <p:nvPr>
            <p:ph type="sldNum" sz="quarter" idx="5"/>
          </p:nvPr>
        </p:nvSpPr>
        <p:spPr/>
        <p:txBody>
          <a:bodyPr/>
          <a:lstStyle/>
          <a:p>
            <a:fld id="{4B040C0A-D053-364E-B7C6-8F404CEBE1C0}" type="slidenum">
              <a:rPr lang="en-US" smtClean="0"/>
              <a:t>14</a:t>
            </a:fld>
            <a:endParaRPr lang="en-US"/>
          </a:p>
        </p:txBody>
      </p:sp>
    </p:spTree>
    <p:extLst>
      <p:ext uri="{BB962C8B-B14F-4D97-AF65-F5344CB8AC3E}">
        <p14:creationId xmlns:p14="http://schemas.microsoft.com/office/powerpoint/2010/main" val="4090570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knew taking the role wasn’t going to be easy. There were risks involved.</a:t>
            </a:r>
          </a:p>
        </p:txBody>
      </p:sp>
      <p:sp>
        <p:nvSpPr>
          <p:cNvPr id="4" name="Slide Number Placeholder 3"/>
          <p:cNvSpPr>
            <a:spLocks noGrp="1"/>
          </p:cNvSpPr>
          <p:nvPr>
            <p:ph type="sldNum" sz="quarter" idx="5"/>
          </p:nvPr>
        </p:nvSpPr>
        <p:spPr/>
        <p:txBody>
          <a:bodyPr/>
          <a:lstStyle/>
          <a:p>
            <a:fld id="{4B040C0A-D053-364E-B7C6-8F404CEBE1C0}" type="slidenum">
              <a:rPr lang="en-US" smtClean="0"/>
              <a:t>15</a:t>
            </a:fld>
            <a:endParaRPr lang="en-US"/>
          </a:p>
        </p:txBody>
      </p:sp>
    </p:spTree>
    <p:extLst>
      <p:ext uri="{BB962C8B-B14F-4D97-AF65-F5344CB8AC3E}">
        <p14:creationId xmlns:p14="http://schemas.microsoft.com/office/powerpoint/2010/main" val="1767279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it hit me - I could do more for the team as their leader as I could a peer. </a:t>
            </a:r>
          </a:p>
          <a:p>
            <a:endParaRPr lang="en-US" dirty="0"/>
          </a:p>
          <a:p>
            <a:r>
              <a:rPr lang="en-US" sz="1200" dirty="0"/>
              <a:t>“Do all the good you can, for all the people you can, in all the ways you can, as long as you can.”</a:t>
            </a:r>
          </a:p>
          <a:p>
            <a:endParaRPr lang="en-US" sz="1200" dirty="0"/>
          </a:p>
          <a:p>
            <a:r>
              <a:rPr lang="en-US" sz="1200" dirty="0"/>
              <a:t>I had my Why, Why Not?</a:t>
            </a:r>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16</a:t>
            </a:fld>
            <a:endParaRPr lang="en-US"/>
          </a:p>
        </p:txBody>
      </p:sp>
    </p:spTree>
    <p:extLst>
      <p:ext uri="{BB962C8B-B14F-4D97-AF65-F5344CB8AC3E}">
        <p14:creationId xmlns:p14="http://schemas.microsoft.com/office/powerpoint/2010/main" val="11158121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had a lot of Fear</a:t>
            </a:r>
          </a:p>
          <a:p>
            <a:endParaRPr lang="en-US" dirty="0"/>
          </a:p>
          <a:p>
            <a:r>
              <a:rPr lang="en-US" dirty="0"/>
              <a:t>What if I took the role and hated it. What if I took it and I sucked? What if I took it and my team hated me? What if I took the role and I hated me?</a:t>
            </a:r>
          </a:p>
        </p:txBody>
      </p:sp>
      <p:sp>
        <p:nvSpPr>
          <p:cNvPr id="4" name="Slide Number Placeholder 3"/>
          <p:cNvSpPr>
            <a:spLocks noGrp="1"/>
          </p:cNvSpPr>
          <p:nvPr>
            <p:ph type="sldNum" sz="quarter" idx="5"/>
          </p:nvPr>
        </p:nvSpPr>
        <p:spPr/>
        <p:txBody>
          <a:bodyPr/>
          <a:lstStyle/>
          <a:p>
            <a:fld id="{4B040C0A-D053-364E-B7C6-8F404CEBE1C0}" type="slidenum">
              <a:rPr lang="en-US" smtClean="0"/>
              <a:t>17</a:t>
            </a:fld>
            <a:endParaRPr lang="en-US"/>
          </a:p>
        </p:txBody>
      </p:sp>
    </p:spTree>
    <p:extLst>
      <p:ext uri="{BB962C8B-B14F-4D97-AF65-F5344CB8AC3E}">
        <p14:creationId xmlns:p14="http://schemas.microsoft.com/office/powerpoint/2010/main" val="1911412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suggests that we tend to regret what we haven’t done much more than what we have done – even if we screwed up in doing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eventually interviewed for the role and surprisingly turned out to be the best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June 2016, I officially became the leader of the team I had started on 18 months earlier.</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18</a:t>
            </a:fld>
            <a:endParaRPr lang="en-US"/>
          </a:p>
        </p:txBody>
      </p:sp>
    </p:spTree>
    <p:extLst>
      <p:ext uri="{BB962C8B-B14F-4D97-AF65-F5344CB8AC3E}">
        <p14:creationId xmlns:p14="http://schemas.microsoft.com/office/powerpoint/2010/main" val="667536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19</a:t>
            </a:fld>
            <a:endParaRPr lang="en-US"/>
          </a:p>
        </p:txBody>
      </p:sp>
    </p:spTree>
    <p:extLst>
      <p:ext uri="{BB962C8B-B14F-4D97-AF65-F5344CB8AC3E}">
        <p14:creationId xmlns:p14="http://schemas.microsoft.com/office/powerpoint/2010/main" val="3539840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the audience.</a:t>
            </a:r>
          </a:p>
          <a:p>
            <a:endParaRPr lang="en-US" dirty="0"/>
          </a:p>
          <a:p>
            <a:r>
              <a:rPr lang="en-US" dirty="0"/>
              <a:t>You've spent years working on your tech skills. You are at the top of you game and can write code with the best of them.</a:t>
            </a:r>
          </a:p>
          <a:p>
            <a:endParaRPr lang="en-US" dirty="0"/>
          </a:p>
          <a:p>
            <a:r>
              <a:rPr lang="en-US" dirty="0"/>
              <a:t>Then, one day, a leadership position opens on your team and you start thinking about it.</a:t>
            </a:r>
          </a:p>
          <a:p>
            <a:endParaRPr lang="en-US" dirty="0"/>
          </a:p>
          <a:p>
            <a:r>
              <a:rPr lang="en-US" dirty="0"/>
              <a:t>Should I?</a:t>
            </a:r>
          </a:p>
          <a:p>
            <a:r>
              <a:rPr lang="en-US" dirty="0"/>
              <a:t>Shouldn't I?</a:t>
            </a:r>
          </a:p>
          <a:p>
            <a:endParaRPr lang="en-US" dirty="0"/>
          </a:p>
          <a:p>
            <a:r>
              <a:rPr lang="en-US" dirty="0"/>
              <a:t>What if I hate it?</a:t>
            </a:r>
          </a:p>
          <a:p>
            <a:r>
              <a:rPr lang="en-US" dirty="0"/>
              <a:t>What if I love it?</a:t>
            </a:r>
          </a:p>
          <a:p>
            <a:endParaRPr lang="en-US" dirty="0"/>
          </a:p>
          <a:p>
            <a:r>
              <a:rPr lang="en-US" dirty="0"/>
              <a:t>What if I'm terrible at it?</a:t>
            </a:r>
          </a:p>
          <a:p>
            <a:endParaRPr lang="en-US" dirty="0"/>
          </a:p>
          <a:p>
            <a:r>
              <a:rPr lang="en-US" dirty="0"/>
              <a:t>Switch slides for some foreshadowing</a:t>
            </a:r>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2</a:t>
            </a:fld>
            <a:endParaRPr lang="en-US"/>
          </a:p>
        </p:txBody>
      </p:sp>
    </p:spTree>
    <p:extLst>
      <p:ext uri="{BB962C8B-B14F-4D97-AF65-F5344CB8AC3E}">
        <p14:creationId xmlns:p14="http://schemas.microsoft.com/office/powerpoint/2010/main" val="3512906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seemed happy that I was stepping into the role and I was genuinely happy to be given</a:t>
            </a:r>
          </a:p>
          <a:p>
            <a:r>
              <a:rPr lang="en-US" dirty="0"/>
              <a:t>the opportunity.</a:t>
            </a:r>
          </a:p>
          <a:p>
            <a:endParaRPr lang="en-US" dirty="0"/>
          </a:p>
          <a:p>
            <a:r>
              <a:rPr lang="en-US" dirty="0"/>
              <a:t>Unfortunately, it wasn’t all sunshine and roses, and it certainly wasn’t rainbows and unicorns.</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20</a:t>
            </a:fld>
            <a:endParaRPr lang="en-US"/>
          </a:p>
        </p:txBody>
      </p:sp>
    </p:spTree>
    <p:extLst>
      <p:ext uri="{BB962C8B-B14F-4D97-AF65-F5344CB8AC3E}">
        <p14:creationId xmlns:p14="http://schemas.microsoft.com/office/powerpoint/2010/main" val="2275027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I was leading consisted of 6-7 senior developers, a senior BA and an intern. There was a </a:t>
            </a:r>
          </a:p>
          <a:p>
            <a:r>
              <a:rPr lang="en-US" dirty="0"/>
              <a:t>fair amount of dysfunction on the team, mainly brought on by the previous leader. Many issues had </a:t>
            </a:r>
          </a:p>
          <a:p>
            <a:r>
              <a:rPr lang="en-US" dirty="0"/>
              <a:t>festered over the months.</a:t>
            </a:r>
          </a:p>
          <a:p>
            <a:endParaRPr lang="en-US" dirty="0"/>
          </a:p>
          <a:p>
            <a:r>
              <a:rPr lang="en-US" dirty="0"/>
              <a:t>In fact, during the previous months, my leader would frequently ask me how I would handle some of the dysfunction. I think he was out of ideas and was looking for new ones.</a:t>
            </a:r>
          </a:p>
        </p:txBody>
      </p:sp>
      <p:sp>
        <p:nvSpPr>
          <p:cNvPr id="4" name="Slide Number Placeholder 3"/>
          <p:cNvSpPr>
            <a:spLocks noGrp="1"/>
          </p:cNvSpPr>
          <p:nvPr>
            <p:ph type="sldNum" sz="quarter" idx="5"/>
          </p:nvPr>
        </p:nvSpPr>
        <p:spPr/>
        <p:txBody>
          <a:bodyPr/>
          <a:lstStyle/>
          <a:p>
            <a:fld id="{4B040C0A-D053-364E-B7C6-8F404CEBE1C0}" type="slidenum">
              <a:rPr lang="en-US" smtClean="0"/>
              <a:t>21</a:t>
            </a:fld>
            <a:endParaRPr lang="en-US"/>
          </a:p>
        </p:txBody>
      </p:sp>
    </p:spTree>
    <p:extLst>
      <p:ext uri="{BB962C8B-B14F-4D97-AF65-F5344CB8AC3E}">
        <p14:creationId xmlns:p14="http://schemas.microsoft.com/office/powerpoint/2010/main" val="3183828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that first day!</a:t>
            </a:r>
          </a:p>
          <a:p>
            <a:endParaRPr lang="en-US" dirty="0"/>
          </a:p>
          <a:p>
            <a:r>
              <a:rPr lang="en-US" dirty="0"/>
              <a:t>&lt;explain what happened&gt;</a:t>
            </a:r>
          </a:p>
          <a:p>
            <a:endParaRPr lang="en-US" dirty="0"/>
          </a:p>
          <a:p>
            <a:r>
              <a:rPr lang="en-US" dirty="0"/>
              <a:t>I made mistakes.</a:t>
            </a:r>
          </a:p>
        </p:txBody>
      </p:sp>
      <p:sp>
        <p:nvSpPr>
          <p:cNvPr id="4" name="Slide Number Placeholder 3"/>
          <p:cNvSpPr>
            <a:spLocks noGrp="1"/>
          </p:cNvSpPr>
          <p:nvPr>
            <p:ph type="sldNum" sz="quarter" idx="5"/>
          </p:nvPr>
        </p:nvSpPr>
        <p:spPr/>
        <p:txBody>
          <a:bodyPr/>
          <a:lstStyle/>
          <a:p>
            <a:fld id="{4B040C0A-D053-364E-B7C6-8F404CEBE1C0}" type="slidenum">
              <a:rPr lang="en-US" smtClean="0"/>
              <a:t>22</a:t>
            </a:fld>
            <a:endParaRPr lang="en-US"/>
          </a:p>
        </p:txBody>
      </p:sp>
    </p:spTree>
    <p:extLst>
      <p:ext uri="{BB962C8B-B14F-4D97-AF65-F5344CB8AC3E}">
        <p14:creationId xmlns:p14="http://schemas.microsoft.com/office/powerpoint/2010/main" val="3601692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can’t make everyone happy. While my team was generally easy to deal with, there was a definitely forming and storming phase. I had to figure out how to make the transition from coder to leader. I also had to figure out how to figure out how to navigate the “we’re friends, BUT I also know how much you make” issue.</a:t>
            </a:r>
          </a:p>
          <a:p>
            <a:endParaRPr lang="en-US" dirty="0"/>
          </a:p>
          <a:p>
            <a:r>
              <a:rPr lang="en-US" dirty="0"/>
              <a:t>I had to have some difficult conversations. </a:t>
            </a:r>
          </a:p>
          <a:p>
            <a:endParaRPr lang="en-US" dirty="0"/>
          </a:p>
          <a:p>
            <a:r>
              <a:rPr lang="en-US" dirty="0"/>
              <a:t>Talk about being Amanda’s advocate (tie it back to servant leadership)</a:t>
            </a:r>
          </a:p>
        </p:txBody>
      </p:sp>
      <p:sp>
        <p:nvSpPr>
          <p:cNvPr id="4" name="Slide Number Placeholder 3"/>
          <p:cNvSpPr>
            <a:spLocks noGrp="1"/>
          </p:cNvSpPr>
          <p:nvPr>
            <p:ph type="sldNum" sz="quarter" idx="5"/>
          </p:nvPr>
        </p:nvSpPr>
        <p:spPr/>
        <p:txBody>
          <a:bodyPr/>
          <a:lstStyle/>
          <a:p>
            <a:fld id="{4B040C0A-D053-364E-B7C6-8F404CEBE1C0}" type="slidenum">
              <a:rPr lang="en-US" smtClean="0"/>
              <a:t>24</a:t>
            </a:fld>
            <a:endParaRPr lang="en-US"/>
          </a:p>
        </p:txBody>
      </p:sp>
    </p:spTree>
    <p:extLst>
      <p:ext uri="{BB962C8B-B14F-4D97-AF65-F5344CB8AC3E}">
        <p14:creationId xmlns:p14="http://schemas.microsoft.com/office/powerpoint/2010/main" val="4216269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was I a leader, I was also remote which brings a whole bunch of other challenges.</a:t>
            </a:r>
          </a:p>
          <a:p>
            <a:endParaRPr lang="en-US" dirty="0"/>
          </a:p>
          <a:p>
            <a:r>
              <a:rPr lang="en-US" dirty="0"/>
              <a:t>Frequent 1:1’s, but on the phone, sometimes with video. Can’t see body language. </a:t>
            </a:r>
          </a:p>
          <a:p>
            <a:endParaRPr lang="en-US" dirty="0"/>
          </a:p>
          <a:p>
            <a:r>
              <a:rPr lang="en-US" dirty="0"/>
              <a:t>Not around for the day-to-day banter.</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25</a:t>
            </a:fld>
            <a:endParaRPr lang="en-US"/>
          </a:p>
        </p:txBody>
      </p:sp>
    </p:spTree>
    <p:extLst>
      <p:ext uri="{BB962C8B-B14F-4D97-AF65-F5344CB8AC3E}">
        <p14:creationId xmlns:p14="http://schemas.microsoft.com/office/powerpoint/2010/main" val="2602308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feedback from my team and from my peers was always extremely positive. A survey that was sent to all team members a couple times a year asking about leadership (and the company) was definitely an upward trend.</a:t>
            </a:r>
          </a:p>
          <a:p>
            <a:endParaRPr lang="en-US" dirty="0"/>
          </a:p>
          <a:p>
            <a:r>
              <a:rPr lang="en-US" dirty="0"/>
              <a:t>In one survey, I had 100% team participation (which wasn't necessarily the norm at the company) AND our team relations specialist (think HR) said I had some of the highest scores she'd seen.</a:t>
            </a:r>
          </a:p>
          <a:p>
            <a:endParaRPr lang="en-US" dirty="0"/>
          </a:p>
          <a:p>
            <a:r>
              <a:rPr lang="en-US" dirty="0"/>
              <a:t>Things were good.</a:t>
            </a:r>
          </a:p>
        </p:txBody>
      </p:sp>
      <p:sp>
        <p:nvSpPr>
          <p:cNvPr id="4" name="Slide Number Placeholder 3"/>
          <p:cNvSpPr>
            <a:spLocks noGrp="1"/>
          </p:cNvSpPr>
          <p:nvPr>
            <p:ph type="sldNum" sz="quarter" idx="5"/>
          </p:nvPr>
        </p:nvSpPr>
        <p:spPr/>
        <p:txBody>
          <a:bodyPr/>
          <a:lstStyle/>
          <a:p>
            <a:fld id="{4B040C0A-D053-364E-B7C6-8F404CEBE1C0}" type="slidenum">
              <a:rPr lang="en-US" smtClean="0"/>
              <a:t>27</a:t>
            </a:fld>
            <a:endParaRPr lang="en-US"/>
          </a:p>
        </p:txBody>
      </p:sp>
    </p:spTree>
    <p:extLst>
      <p:ext uri="{BB962C8B-B14F-4D97-AF65-F5344CB8AC3E}">
        <p14:creationId xmlns:p14="http://schemas.microsoft.com/office/powerpoint/2010/main" val="1156455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a lot of things to do – my schedule changed from mostly coding to mostly Outlook and chat and meetings.</a:t>
            </a:r>
          </a:p>
          <a:p>
            <a:endParaRPr lang="en-US" dirty="0"/>
          </a:p>
          <a:p>
            <a:r>
              <a:rPr lang="en-US" dirty="0"/>
              <a:t>Many days were solid meetings, with very little "doing".</a:t>
            </a:r>
          </a:p>
        </p:txBody>
      </p:sp>
      <p:sp>
        <p:nvSpPr>
          <p:cNvPr id="4" name="Slide Number Placeholder 3"/>
          <p:cNvSpPr>
            <a:spLocks noGrp="1"/>
          </p:cNvSpPr>
          <p:nvPr>
            <p:ph type="sldNum" sz="quarter" idx="5"/>
          </p:nvPr>
        </p:nvSpPr>
        <p:spPr/>
        <p:txBody>
          <a:bodyPr/>
          <a:lstStyle/>
          <a:p>
            <a:fld id="{4B040C0A-D053-364E-B7C6-8F404CEBE1C0}" type="slidenum">
              <a:rPr lang="en-US" smtClean="0"/>
              <a:t>28</a:t>
            </a:fld>
            <a:endParaRPr lang="en-US"/>
          </a:p>
        </p:txBody>
      </p:sp>
    </p:spTree>
    <p:extLst>
      <p:ext uri="{BB962C8B-B14F-4D97-AF65-F5344CB8AC3E}">
        <p14:creationId xmlns:p14="http://schemas.microsoft.com/office/powerpoint/2010/main" val="16221173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lucky in that this company invested a LOT of time and money into its leaders. From the start, aspiring leaders had a path. In fact, in the months leading up to my leader interview, I started taking courses on leadership – they were focused on leading myself because if you can’t leader yourself, how can you lead a team.</a:t>
            </a:r>
          </a:p>
          <a:p>
            <a:endParaRPr lang="en-US" dirty="0"/>
          </a:p>
          <a:p>
            <a:r>
              <a:rPr lang="en-US" dirty="0"/>
              <a:t>This particular course focused on a time management, SMART goals, how to write emails, how to leave a good voice mail, etc.</a:t>
            </a:r>
          </a:p>
          <a:p>
            <a:endParaRPr lang="en-US" dirty="0"/>
          </a:p>
          <a:p>
            <a:r>
              <a:rPr lang="en-US" dirty="0"/>
              <a:t>After I became a leader, I was immediately enrolled in an 8-month course where I was randomly grouped with other new leaders. I had never met them before that day. In the first 2 minutes we had to come up with a team name. In the next two minutes, we had to come up with a touchdown dance. Yea, it was as dumb as it sounds. I have no problem at all getting up in front of a group like this, but do NOT ask me to get up in front of a large group and act silly. </a:t>
            </a:r>
          </a:p>
          <a:p>
            <a:endParaRPr lang="en-US" dirty="0"/>
          </a:p>
          <a:p>
            <a:r>
              <a:rPr lang="en-US" dirty="0"/>
              <a:t>Over the course of the 8 months, we had classes on leadership, emotional intelligence, diversity and more. We also had assignments.</a:t>
            </a:r>
          </a:p>
          <a:p>
            <a:endParaRPr lang="en-US" dirty="0"/>
          </a:p>
          <a:p>
            <a:r>
              <a:rPr lang="en-US" dirty="0"/>
              <a:t>There was a competition among all the different teams (6 total teams). In the end, it was a great experience. </a:t>
            </a:r>
          </a:p>
          <a:p>
            <a:endParaRPr lang="en-US" dirty="0"/>
          </a:p>
          <a:p>
            <a:r>
              <a:rPr lang="en-US" dirty="0"/>
              <a:t>One of the other things I did when I took on the new role was to sign up for a leadership coach. (Talk about Martin)</a:t>
            </a:r>
          </a:p>
        </p:txBody>
      </p:sp>
      <p:sp>
        <p:nvSpPr>
          <p:cNvPr id="4" name="Slide Number Placeholder 3"/>
          <p:cNvSpPr>
            <a:spLocks noGrp="1"/>
          </p:cNvSpPr>
          <p:nvPr>
            <p:ph type="sldNum" sz="quarter" idx="5"/>
          </p:nvPr>
        </p:nvSpPr>
        <p:spPr/>
        <p:txBody>
          <a:bodyPr/>
          <a:lstStyle/>
          <a:p>
            <a:fld id="{4B040C0A-D053-364E-B7C6-8F404CEBE1C0}" type="slidenum">
              <a:rPr lang="en-US" smtClean="0"/>
              <a:t>29</a:t>
            </a:fld>
            <a:endParaRPr lang="en-US"/>
          </a:p>
        </p:txBody>
      </p:sp>
    </p:spTree>
    <p:extLst>
      <p:ext uri="{BB962C8B-B14F-4D97-AF65-F5344CB8AC3E}">
        <p14:creationId xmlns:p14="http://schemas.microsoft.com/office/powerpoint/2010/main" val="1364080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31</a:t>
            </a:fld>
            <a:endParaRPr lang="en-US"/>
          </a:p>
        </p:txBody>
      </p:sp>
    </p:spTree>
    <p:extLst>
      <p:ext uri="{BB962C8B-B14F-4D97-AF65-F5344CB8AC3E}">
        <p14:creationId xmlns:p14="http://schemas.microsoft.com/office/powerpoint/2010/main" val="242137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my team was never that difficult. Working with my peers was always a good experience. </a:t>
            </a:r>
          </a:p>
          <a:p>
            <a:endParaRPr lang="en-US" dirty="0"/>
          </a:p>
          <a:p>
            <a:r>
              <a:rPr lang="en-US" dirty="0"/>
              <a:t>Leading up was different. I struggled with the expectations that I do more, that I get involved in larger initiatives, that I DRIVE something.</a:t>
            </a:r>
          </a:p>
        </p:txBody>
      </p:sp>
      <p:sp>
        <p:nvSpPr>
          <p:cNvPr id="4" name="Slide Number Placeholder 3"/>
          <p:cNvSpPr>
            <a:spLocks noGrp="1"/>
          </p:cNvSpPr>
          <p:nvPr>
            <p:ph type="sldNum" sz="quarter" idx="5"/>
          </p:nvPr>
        </p:nvSpPr>
        <p:spPr/>
        <p:txBody>
          <a:bodyPr/>
          <a:lstStyle/>
          <a:p>
            <a:fld id="{4B040C0A-D053-364E-B7C6-8F404CEBE1C0}" type="slidenum">
              <a:rPr lang="en-US" smtClean="0"/>
              <a:t>32</a:t>
            </a:fld>
            <a:endParaRPr lang="en-US"/>
          </a:p>
        </p:txBody>
      </p:sp>
    </p:spTree>
    <p:extLst>
      <p:ext uri="{BB962C8B-B14F-4D97-AF65-F5344CB8AC3E}">
        <p14:creationId xmlns:p14="http://schemas.microsoft.com/office/powerpoint/2010/main" val="3689052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3</a:t>
            </a:fld>
            <a:endParaRPr lang="en-US"/>
          </a:p>
        </p:txBody>
      </p:sp>
    </p:spTree>
    <p:extLst>
      <p:ext uri="{BB962C8B-B14F-4D97-AF65-F5344CB8AC3E}">
        <p14:creationId xmlns:p14="http://schemas.microsoft.com/office/powerpoint/2010/main" val="1657637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want to climb any ladders. I just wanted to lead my team.</a:t>
            </a:r>
          </a:p>
        </p:txBody>
      </p:sp>
      <p:sp>
        <p:nvSpPr>
          <p:cNvPr id="4" name="Slide Number Placeholder 3"/>
          <p:cNvSpPr>
            <a:spLocks noGrp="1"/>
          </p:cNvSpPr>
          <p:nvPr>
            <p:ph type="sldNum" sz="quarter" idx="5"/>
          </p:nvPr>
        </p:nvSpPr>
        <p:spPr/>
        <p:txBody>
          <a:bodyPr/>
          <a:lstStyle/>
          <a:p>
            <a:fld id="{4B040C0A-D053-364E-B7C6-8F404CEBE1C0}" type="slidenum">
              <a:rPr lang="en-US" smtClean="0"/>
              <a:t>33</a:t>
            </a:fld>
            <a:endParaRPr lang="en-US"/>
          </a:p>
        </p:txBody>
      </p:sp>
    </p:spTree>
    <p:extLst>
      <p:ext uri="{BB962C8B-B14F-4D97-AF65-F5344CB8AC3E}">
        <p14:creationId xmlns:p14="http://schemas.microsoft.com/office/powerpoint/2010/main" val="3130265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Happiness was leading my team. Working with them, helping them grow, NOT all the other stuff.</a:t>
            </a:r>
          </a:p>
        </p:txBody>
      </p:sp>
      <p:sp>
        <p:nvSpPr>
          <p:cNvPr id="4" name="Slide Number Placeholder 3"/>
          <p:cNvSpPr>
            <a:spLocks noGrp="1"/>
          </p:cNvSpPr>
          <p:nvPr>
            <p:ph type="sldNum" sz="quarter" idx="5"/>
          </p:nvPr>
        </p:nvSpPr>
        <p:spPr/>
        <p:txBody>
          <a:bodyPr/>
          <a:lstStyle/>
          <a:p>
            <a:fld id="{4B040C0A-D053-364E-B7C6-8F404CEBE1C0}" type="slidenum">
              <a:rPr lang="en-US" smtClean="0"/>
              <a:t>34</a:t>
            </a:fld>
            <a:endParaRPr lang="en-US"/>
          </a:p>
        </p:txBody>
      </p:sp>
    </p:spTree>
    <p:extLst>
      <p:ext uri="{BB962C8B-B14F-4D97-AF65-F5344CB8AC3E}">
        <p14:creationId xmlns:p14="http://schemas.microsoft.com/office/powerpoint/2010/main" val="7272857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missed this. </a:t>
            </a:r>
          </a:p>
        </p:txBody>
      </p:sp>
      <p:sp>
        <p:nvSpPr>
          <p:cNvPr id="4" name="Slide Number Placeholder 3"/>
          <p:cNvSpPr>
            <a:spLocks noGrp="1"/>
          </p:cNvSpPr>
          <p:nvPr>
            <p:ph type="sldNum" sz="quarter" idx="5"/>
          </p:nvPr>
        </p:nvSpPr>
        <p:spPr/>
        <p:txBody>
          <a:bodyPr/>
          <a:lstStyle/>
          <a:p>
            <a:fld id="{4B040C0A-D053-364E-B7C6-8F404CEBE1C0}" type="slidenum">
              <a:rPr lang="en-US" smtClean="0"/>
              <a:t>35</a:t>
            </a:fld>
            <a:endParaRPr lang="en-US"/>
          </a:p>
        </p:txBody>
      </p:sp>
    </p:spTree>
    <p:extLst>
      <p:ext uri="{BB962C8B-B14F-4D97-AF65-F5344CB8AC3E}">
        <p14:creationId xmlns:p14="http://schemas.microsoft.com/office/powerpoint/2010/main" val="27723469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a decision to make, so in 2018, I left my team. It was one of the hardest decisions I’ve ever had to make.</a:t>
            </a:r>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36</a:t>
            </a:fld>
            <a:endParaRPr lang="en-US"/>
          </a:p>
        </p:txBody>
      </p:sp>
    </p:spTree>
    <p:extLst>
      <p:ext uri="{BB962C8B-B14F-4D97-AF65-F5344CB8AC3E}">
        <p14:creationId xmlns:p14="http://schemas.microsoft.com/office/powerpoint/2010/main" val="182903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37</a:t>
            </a:fld>
            <a:endParaRPr lang="en-US"/>
          </a:p>
        </p:txBody>
      </p:sp>
    </p:spTree>
    <p:extLst>
      <p:ext uri="{BB962C8B-B14F-4D97-AF65-F5344CB8AC3E}">
        <p14:creationId xmlns:p14="http://schemas.microsoft.com/office/powerpoint/2010/main" val="3600723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38</a:t>
            </a:fld>
            <a:endParaRPr lang="en-US"/>
          </a:p>
        </p:txBody>
      </p:sp>
    </p:spTree>
    <p:extLst>
      <p:ext uri="{BB962C8B-B14F-4D97-AF65-F5344CB8AC3E}">
        <p14:creationId xmlns:p14="http://schemas.microsoft.com/office/powerpoint/2010/main" val="6433485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40 of my closest coworkers and I were furloughed with promises to bring us all back in a few months.</a:t>
            </a:r>
          </a:p>
          <a:p>
            <a:endParaRPr lang="en-US" dirty="0"/>
          </a:p>
          <a:p>
            <a:r>
              <a:rPr lang="en-US" dirty="0"/>
              <a:t>Spoiler alert: they only brought back 5…in August.</a:t>
            </a:r>
          </a:p>
          <a:p>
            <a:endParaRPr lang="en-US" dirty="0"/>
          </a:p>
          <a:p>
            <a:r>
              <a:rPr lang="en-US" dirty="0"/>
              <a:t>But that’s ok, because on the first day of my furlough, I reached out on social media…</a:t>
            </a:r>
          </a:p>
        </p:txBody>
      </p:sp>
      <p:sp>
        <p:nvSpPr>
          <p:cNvPr id="4" name="Slide Number Placeholder 3"/>
          <p:cNvSpPr>
            <a:spLocks noGrp="1"/>
          </p:cNvSpPr>
          <p:nvPr>
            <p:ph type="sldNum" sz="quarter" idx="5"/>
          </p:nvPr>
        </p:nvSpPr>
        <p:spPr/>
        <p:txBody>
          <a:bodyPr/>
          <a:lstStyle/>
          <a:p>
            <a:fld id="{4B040C0A-D053-364E-B7C6-8F404CEBE1C0}" type="slidenum">
              <a:rPr lang="en-US" smtClean="0"/>
              <a:t>40</a:t>
            </a:fld>
            <a:endParaRPr lang="en-US"/>
          </a:p>
        </p:txBody>
      </p:sp>
    </p:spTree>
    <p:extLst>
      <p:ext uri="{BB962C8B-B14F-4D97-AF65-F5344CB8AC3E}">
        <p14:creationId xmlns:p14="http://schemas.microsoft.com/office/powerpoint/2010/main" val="2433800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opportunity knocked.</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41</a:t>
            </a:fld>
            <a:endParaRPr lang="en-US"/>
          </a:p>
        </p:txBody>
      </p:sp>
    </p:spTree>
    <p:extLst>
      <p:ext uri="{BB962C8B-B14F-4D97-AF65-F5344CB8AC3E}">
        <p14:creationId xmlns:p14="http://schemas.microsoft.com/office/powerpoint/2010/main" val="2921941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42</a:t>
            </a:fld>
            <a:endParaRPr lang="en-US"/>
          </a:p>
        </p:txBody>
      </p:sp>
    </p:spTree>
    <p:extLst>
      <p:ext uri="{BB962C8B-B14F-4D97-AF65-F5344CB8AC3E}">
        <p14:creationId xmlns:p14="http://schemas.microsoft.com/office/powerpoint/2010/main" val="38703775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spent 18 months working for Big Tobacco, leading an offshore team. We built all sorts of cool APIs and integrations with Salesforce.</a:t>
            </a:r>
          </a:p>
          <a:p>
            <a:endParaRPr lang="en-US" dirty="0"/>
          </a:p>
          <a:p>
            <a:r>
              <a:rPr lang="en-US" dirty="0"/>
              <a:t>BUT, I wasn’t supposed to be coding. I still did because I’m a developer at heart.</a:t>
            </a:r>
          </a:p>
          <a:p>
            <a:endParaRPr lang="en-US" dirty="0"/>
          </a:p>
          <a:p>
            <a:r>
              <a:rPr lang="en-US" dirty="0"/>
              <a:t>There came a point though where working for Big Tobacco was dragging on me a bit. I’m not a smoker and never have been. I’m not judging anyone who is, but it’s a surreal experience to be on calls figuring out how to sell more of a product that I don’t use and can’t really relate to.</a:t>
            </a:r>
          </a:p>
          <a:p>
            <a:endParaRPr lang="en-US" dirty="0"/>
          </a:p>
          <a:p>
            <a:r>
              <a:rPr lang="en-US" dirty="0"/>
              <a:t>I was also bored, so…on I went, but back to an individual contributor role</a:t>
            </a:r>
          </a:p>
        </p:txBody>
      </p:sp>
      <p:sp>
        <p:nvSpPr>
          <p:cNvPr id="4" name="Slide Number Placeholder 3"/>
          <p:cNvSpPr>
            <a:spLocks noGrp="1"/>
          </p:cNvSpPr>
          <p:nvPr>
            <p:ph type="sldNum" sz="quarter" idx="5"/>
          </p:nvPr>
        </p:nvSpPr>
        <p:spPr/>
        <p:txBody>
          <a:bodyPr/>
          <a:lstStyle/>
          <a:p>
            <a:fld id="{4B040C0A-D053-364E-B7C6-8F404CEBE1C0}" type="slidenum">
              <a:rPr lang="en-US" smtClean="0"/>
              <a:t>43</a:t>
            </a:fld>
            <a:endParaRPr lang="en-US"/>
          </a:p>
        </p:txBody>
      </p:sp>
    </p:spTree>
    <p:extLst>
      <p:ext uri="{BB962C8B-B14F-4D97-AF65-F5344CB8AC3E}">
        <p14:creationId xmlns:p14="http://schemas.microsoft.com/office/powerpoint/2010/main" val="3529268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my first official day as the team leader on the team I had joined just 18 months earlier. The entire team was on-site for planning. I had started the morning with a discussion on trust and respect and how we should be supporting each other. We started planning and things were going well when I stepped out to join my leader’s staff meeting.</a:t>
            </a:r>
            <a:br>
              <a:rPr lang="en-US" dirty="0"/>
            </a:br>
            <a:br>
              <a:rPr lang="en-US" dirty="0"/>
            </a:br>
            <a:r>
              <a:rPr lang="en-US" dirty="0"/>
              <a:t>I left our BA in charge of running the meeting. Within 15 minutes, I was receiving text messages from my team.</a:t>
            </a:r>
          </a:p>
          <a:p>
            <a:br>
              <a:rPr lang="en-US" dirty="0"/>
            </a:br>
            <a:r>
              <a:rPr lang="en-US" dirty="0"/>
              <a:t>The first text read</a:t>
            </a:r>
          </a:p>
          <a:p>
            <a:endParaRPr lang="en-US" dirty="0"/>
          </a:p>
          <a:p>
            <a:r>
              <a:rPr lang="en-US" dirty="0"/>
              <a:t>“U need to run planning. The hour after discussion about helping each other and being respectful I get &lt;redacted&gt;. No matter what I ask or do. He just a dick and will be the reason I leave this team. He just wants to be difficult for the sake that he doesn’t want to do planning.</a:t>
            </a:r>
          </a:p>
          <a:p>
            <a:endParaRPr lang="en-US" dirty="0"/>
          </a:p>
          <a:p>
            <a:r>
              <a:rPr lang="en-US" dirty="0"/>
              <a:t>I can’t do this.”</a:t>
            </a:r>
            <a:br>
              <a:rPr lang="en-US" dirty="0"/>
            </a:br>
            <a:br>
              <a:rPr lang="en-US" dirty="0"/>
            </a:br>
            <a:r>
              <a:rPr lang="en-US" dirty="0"/>
              <a:t>&lt;click to show image&gt;</a:t>
            </a:r>
            <a:br>
              <a:rPr lang="en-US" dirty="0"/>
            </a:br>
            <a:endParaRPr lang="en-US" dirty="0"/>
          </a:p>
          <a:p>
            <a:r>
              <a:rPr lang="en-US" dirty="0"/>
              <a:t>I showed my leader my phone and we quickly adjourned his meeting so I could get back to my team and figure out what was going on. The text messages continued as I made my way over to where I had left them just 20 minutes earlier. What happened over the next day or two had a huge impact on me as a leader and taught me lessons I haven’t forgotten.</a:t>
            </a:r>
          </a:p>
          <a:p>
            <a:endParaRPr lang="en-US" dirty="0"/>
          </a:p>
          <a:p>
            <a:r>
              <a:rPr lang="en-US" dirty="0"/>
              <a:t>Welcome to leadership, and welcome to my journey.</a:t>
            </a:r>
          </a:p>
          <a:p>
            <a:endParaRPr lang="en-US" dirty="0"/>
          </a:p>
          <a:p>
            <a:r>
              <a:rPr lang="en-US" dirty="0"/>
              <a:t>But first, a bit about me…</a:t>
            </a:r>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a:t>
            </a:fld>
            <a:endParaRPr lang="en-US"/>
          </a:p>
        </p:txBody>
      </p:sp>
    </p:spTree>
    <p:extLst>
      <p:ext uri="{BB962C8B-B14F-4D97-AF65-F5344CB8AC3E}">
        <p14:creationId xmlns:p14="http://schemas.microsoft.com/office/powerpoint/2010/main" val="24294636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an interesting job. I went there because a close friend said I could really help them.</a:t>
            </a:r>
          </a:p>
          <a:p>
            <a:endParaRPr lang="en-US" dirty="0"/>
          </a:p>
          <a:p>
            <a:r>
              <a:rPr lang="en-US" dirty="0"/>
              <a:t>I started out as a Principal Developer, but within a couple months, when I had my first 1:1 with the CTO, he asked if I’d be interested in becoming a dev manager. </a:t>
            </a:r>
          </a:p>
          <a:p>
            <a:endParaRPr lang="en-US" dirty="0"/>
          </a:p>
          <a:p>
            <a:r>
              <a:rPr lang="en-US" dirty="0"/>
              <a:t>I was pulled back in.</a:t>
            </a:r>
          </a:p>
          <a:p>
            <a:endParaRPr lang="en-US" dirty="0"/>
          </a:p>
          <a:p>
            <a:r>
              <a:rPr lang="en-US" dirty="0"/>
              <a:t>The only problem was, I didn’t fit well at this place. I tried, but I struggled. There are times you’d like something to work, but quickly realize it’s not going to. </a:t>
            </a:r>
          </a:p>
          <a:p>
            <a:endParaRPr lang="en-US" dirty="0"/>
          </a:p>
          <a:p>
            <a:r>
              <a:rPr lang="en-US" dirty="0"/>
              <a:t>I may have vented on FB a bit…</a:t>
            </a:r>
          </a:p>
          <a:p>
            <a:endParaRPr lang="en-US" dirty="0"/>
          </a:p>
          <a:p>
            <a:r>
              <a:rPr lang="en-US" dirty="0"/>
              <a:t>A friend reached out…</a:t>
            </a:r>
          </a:p>
        </p:txBody>
      </p:sp>
      <p:sp>
        <p:nvSpPr>
          <p:cNvPr id="4" name="Slide Number Placeholder 3"/>
          <p:cNvSpPr>
            <a:spLocks noGrp="1"/>
          </p:cNvSpPr>
          <p:nvPr>
            <p:ph type="sldNum" sz="quarter" idx="5"/>
          </p:nvPr>
        </p:nvSpPr>
        <p:spPr/>
        <p:txBody>
          <a:bodyPr/>
          <a:lstStyle/>
          <a:p>
            <a:fld id="{4B040C0A-D053-364E-B7C6-8F404CEBE1C0}" type="slidenum">
              <a:rPr lang="en-US" smtClean="0"/>
              <a:t>44</a:t>
            </a:fld>
            <a:endParaRPr lang="en-US"/>
          </a:p>
        </p:txBody>
      </p:sp>
    </p:spTree>
    <p:extLst>
      <p:ext uri="{BB962C8B-B14F-4D97-AF65-F5344CB8AC3E}">
        <p14:creationId xmlns:p14="http://schemas.microsoft.com/office/powerpoint/2010/main" val="930366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wasn’t officially looking for a new job even though I was struggling to fit in where I was. There was a lot of churn and frequent fires to put out…I liked my team and was focused on helping them all become better.</a:t>
            </a:r>
          </a:p>
          <a:p>
            <a:endParaRPr lang="en-US" dirty="0"/>
          </a:p>
          <a:p>
            <a:r>
              <a:rPr lang="en-US" dirty="0"/>
              <a:t>My friend reached out and asked me to come to a summer gathering Improving was having…no obligation - come, drink free beer, and talk.</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45</a:t>
            </a:fld>
            <a:endParaRPr lang="en-US"/>
          </a:p>
        </p:txBody>
      </p:sp>
    </p:spTree>
    <p:extLst>
      <p:ext uri="{BB962C8B-B14F-4D97-AF65-F5344CB8AC3E}">
        <p14:creationId xmlns:p14="http://schemas.microsoft.com/office/powerpoint/2010/main" val="32254500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46</a:t>
            </a:fld>
            <a:endParaRPr lang="en-US"/>
          </a:p>
        </p:txBody>
      </p:sp>
    </p:spTree>
    <p:extLst>
      <p:ext uri="{BB962C8B-B14F-4D97-AF65-F5344CB8AC3E}">
        <p14:creationId xmlns:p14="http://schemas.microsoft.com/office/powerpoint/2010/main" val="3422093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47</a:t>
            </a:fld>
            <a:endParaRPr lang="en-US"/>
          </a:p>
        </p:txBody>
      </p:sp>
    </p:spTree>
    <p:extLst>
      <p:ext uri="{BB962C8B-B14F-4D97-AF65-F5344CB8AC3E}">
        <p14:creationId xmlns:p14="http://schemas.microsoft.com/office/powerpoint/2010/main" val="2147245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49</a:t>
            </a:fld>
            <a:endParaRPr lang="en-US"/>
          </a:p>
        </p:txBody>
      </p:sp>
    </p:spTree>
    <p:extLst>
      <p:ext uri="{BB962C8B-B14F-4D97-AF65-F5344CB8AC3E}">
        <p14:creationId xmlns:p14="http://schemas.microsoft.com/office/powerpoint/2010/main" val="813806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dive into my path, let’s define what leadership is…</a:t>
            </a:r>
          </a:p>
          <a:p>
            <a:endParaRPr lang="en-US" dirty="0"/>
          </a:p>
          <a:p>
            <a:r>
              <a:rPr lang="en-US" dirty="0"/>
              <a:t>The Merriam-Webster dictionary defines leadership as “the act or an instance of leading”</a:t>
            </a:r>
          </a:p>
          <a:p>
            <a:endParaRPr lang="en-US" dirty="0"/>
          </a:p>
          <a:p>
            <a:r>
              <a:rPr lang="en-US" dirty="0" err="1"/>
              <a:t>mmmhhhmmm</a:t>
            </a:r>
            <a:br>
              <a:rPr lang="en-US" dirty="0"/>
            </a:b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5</a:t>
            </a:fld>
            <a:endParaRPr lang="en-US"/>
          </a:p>
        </p:txBody>
      </p:sp>
    </p:spTree>
    <p:extLst>
      <p:ext uri="{BB962C8B-B14F-4D97-AF65-F5344CB8AC3E}">
        <p14:creationId xmlns:p14="http://schemas.microsoft.com/office/powerpoint/2010/main" val="3444511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have worked for leaders like this?</a:t>
            </a:r>
          </a:p>
          <a:p>
            <a:endParaRPr lang="en-US" dirty="0"/>
          </a:p>
          <a:p>
            <a:r>
              <a:rPr lang="en-US" dirty="0"/>
              <a:t>This is what I’d call a traditional leader and I struggle to use the word leader. This is a manager. This is typically not someone who builds solid relationships with their team.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about Igor… (I want to be a leader so I can tell people what to do and how to do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6</a:t>
            </a:fld>
            <a:endParaRPr lang="en-US"/>
          </a:p>
        </p:txBody>
      </p:sp>
    </p:spTree>
    <p:extLst>
      <p:ext uri="{BB962C8B-B14F-4D97-AF65-F5344CB8AC3E}">
        <p14:creationId xmlns:p14="http://schemas.microsoft.com/office/powerpoint/2010/main" val="3337389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comparison, the servant-leader shares power, puts the needs of others first and helps people develop and perform as highly as possible.</a:t>
            </a:r>
          </a:p>
          <a:p>
            <a:endParaRPr lang="en-US" dirty="0"/>
          </a:p>
          <a:p>
            <a:r>
              <a:rPr lang="en-US" dirty="0"/>
              <a:t>In his book, Trust Based Leadership, Mike Ettore, a retired Marine Corp officer says that “leadership, in its purest and noblest form, is always associated with an individual choosing to be responsible for the successful accomplishment of an organization’s mission and the welfare of its people and their personal and professional aspirations.</a:t>
            </a:r>
          </a:p>
          <a:p>
            <a:endParaRPr lang="en-US" dirty="0"/>
          </a:p>
          <a:p>
            <a:r>
              <a:rPr lang="en-US" dirty="0"/>
              <a:t>He goes on to say</a:t>
            </a:r>
          </a:p>
          <a:p>
            <a:endParaRPr lang="en-US" dirty="0"/>
          </a:p>
          <a:p>
            <a:r>
              <a:rPr lang="en-US" dirty="0"/>
              <a:t>There’s a huge difference between being in a leadership role and actually being a leader.</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7</a:t>
            </a:fld>
            <a:endParaRPr lang="en-US"/>
          </a:p>
        </p:txBody>
      </p:sp>
    </p:spTree>
    <p:extLst>
      <p:ext uri="{BB962C8B-B14F-4D97-AF65-F5344CB8AC3E}">
        <p14:creationId xmlns:p14="http://schemas.microsoft.com/office/powerpoint/2010/main" val="233540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my career in a </a:t>
            </a:r>
            <a:r>
              <a:rPr lang="en-US" dirty="0" err="1"/>
              <a:t>Powerpoint</a:t>
            </a:r>
            <a:r>
              <a:rPr lang="en-US" dirty="0"/>
              <a:t> timeline. Looks pretty boring from this view,</a:t>
            </a:r>
          </a:p>
          <a:p>
            <a:endParaRPr lang="en-US" dirty="0"/>
          </a:p>
          <a:p>
            <a:r>
              <a:rPr lang="en-US" dirty="0"/>
              <a:t>A couple things to point out here – from 2001 until 2014, I was an independent consultant. I worked directly my clients, most times as a solo developer. There were times I stepped into teams, as you can see from 2007. I actually wrote 6 blog posts about that project and all the mistakes I made, especially as a leader. The old blog is dead, but I hope to republish it in the near future.</a:t>
            </a:r>
          </a:p>
          <a:p>
            <a:endParaRPr lang="en-US" dirty="0"/>
          </a:p>
          <a:p>
            <a:r>
              <a:rPr lang="en-US" dirty="0"/>
              <a:t>The point here is that my real leadership journey started in 2014 when I started at Big FinTech.</a:t>
            </a:r>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8</a:t>
            </a:fld>
            <a:endParaRPr lang="en-US"/>
          </a:p>
        </p:txBody>
      </p:sp>
    </p:spTree>
    <p:extLst>
      <p:ext uri="{BB962C8B-B14F-4D97-AF65-F5344CB8AC3E}">
        <p14:creationId xmlns:p14="http://schemas.microsoft.com/office/powerpoint/2010/main" val="270751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I started, my leader started talking to me about leadership. A good leader is always looking for their replacement, and he knew that eventually </a:t>
            </a:r>
          </a:p>
          <a:p>
            <a:r>
              <a:rPr lang="en-US" dirty="0"/>
              <a:t>he'd move on to a different role and thought I would make a good leader for the team.</a:t>
            </a:r>
          </a:p>
          <a:p>
            <a:endParaRPr lang="en-US" dirty="0"/>
          </a:p>
          <a:p>
            <a:r>
              <a:rPr lang="en-US" dirty="0"/>
              <a:t>At first, I didn't really take the conversations seriously. The fact is, I was enjoying what I was doing. I went into the job saying</a:t>
            </a:r>
          </a:p>
          <a:p>
            <a:r>
              <a:rPr lang="en-US" dirty="0"/>
              <a:t>"I'll give it a year and then see if I want to stay, or maybe go back to being an indie."</a:t>
            </a:r>
          </a:p>
        </p:txBody>
      </p:sp>
      <p:sp>
        <p:nvSpPr>
          <p:cNvPr id="4" name="Slide Number Placeholder 3"/>
          <p:cNvSpPr>
            <a:spLocks noGrp="1"/>
          </p:cNvSpPr>
          <p:nvPr>
            <p:ph type="sldNum" sz="quarter" idx="5"/>
          </p:nvPr>
        </p:nvSpPr>
        <p:spPr/>
        <p:txBody>
          <a:bodyPr/>
          <a:lstStyle/>
          <a:p>
            <a:fld id="{4B040C0A-D053-364E-B7C6-8F404CEBE1C0}" type="slidenum">
              <a:rPr lang="en-US" smtClean="0"/>
              <a:t>9</a:t>
            </a:fld>
            <a:endParaRPr lang="en-US"/>
          </a:p>
        </p:txBody>
      </p:sp>
    </p:spTree>
    <p:extLst>
      <p:ext uri="{BB962C8B-B14F-4D97-AF65-F5344CB8AC3E}">
        <p14:creationId xmlns:p14="http://schemas.microsoft.com/office/powerpoint/2010/main" val="2418260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5CC1-A4BF-5B40-91D3-F5894D8CAF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B8C9D9-7F8D-5448-8D51-3578B4CEC5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B033B7-D0AA-9C45-AC2B-3F9A17EF67F2}"/>
              </a:ext>
            </a:extLst>
          </p:cNvPr>
          <p:cNvSpPr>
            <a:spLocks noGrp="1"/>
          </p:cNvSpPr>
          <p:nvPr>
            <p:ph type="dt" sz="half" idx="10"/>
          </p:nvPr>
        </p:nvSpPr>
        <p:spPr/>
        <p:txBody>
          <a:bodyPr/>
          <a:lstStyle/>
          <a:p>
            <a:fld id="{88CFD134-6D7D-6345-ABB8-53A69C978189}" type="datetimeFigureOut">
              <a:rPr lang="en-US" smtClean="0"/>
              <a:t>5/2/24</a:t>
            </a:fld>
            <a:endParaRPr lang="en-US"/>
          </a:p>
        </p:txBody>
      </p:sp>
      <p:sp>
        <p:nvSpPr>
          <p:cNvPr id="5" name="Footer Placeholder 4">
            <a:extLst>
              <a:ext uri="{FF2B5EF4-FFF2-40B4-BE49-F238E27FC236}">
                <a16:creationId xmlns:a16="http://schemas.microsoft.com/office/drawing/2014/main" id="{92D9470C-7FB4-044F-B5C8-5D2A8CF2A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7F829-70ED-6945-89F1-EEDE0426887F}"/>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028819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D4F2-1B63-4841-9770-3A54F34E22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A352B4-C607-384B-8113-57824FAFEB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4DAF4-DF35-3546-96E6-24A6147AC3AE}"/>
              </a:ext>
            </a:extLst>
          </p:cNvPr>
          <p:cNvSpPr>
            <a:spLocks noGrp="1"/>
          </p:cNvSpPr>
          <p:nvPr>
            <p:ph type="dt" sz="half" idx="10"/>
          </p:nvPr>
        </p:nvSpPr>
        <p:spPr/>
        <p:txBody>
          <a:bodyPr/>
          <a:lstStyle/>
          <a:p>
            <a:fld id="{88CFD134-6D7D-6345-ABB8-53A69C978189}" type="datetimeFigureOut">
              <a:rPr lang="en-US" smtClean="0"/>
              <a:t>5/2/24</a:t>
            </a:fld>
            <a:endParaRPr lang="en-US"/>
          </a:p>
        </p:txBody>
      </p:sp>
      <p:sp>
        <p:nvSpPr>
          <p:cNvPr id="5" name="Footer Placeholder 4">
            <a:extLst>
              <a:ext uri="{FF2B5EF4-FFF2-40B4-BE49-F238E27FC236}">
                <a16:creationId xmlns:a16="http://schemas.microsoft.com/office/drawing/2014/main" id="{FDCDD752-07E1-E64F-B030-CA4F45B85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D86AF-4811-764A-88CF-EB891F2CB2F0}"/>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453695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C4D52B-EC8D-C94F-90BA-FDE307DD6C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4EB86C-A34A-0845-8039-182A53EE58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34BB8-3B4E-254B-B98D-F9184C40754E}"/>
              </a:ext>
            </a:extLst>
          </p:cNvPr>
          <p:cNvSpPr>
            <a:spLocks noGrp="1"/>
          </p:cNvSpPr>
          <p:nvPr>
            <p:ph type="dt" sz="half" idx="10"/>
          </p:nvPr>
        </p:nvSpPr>
        <p:spPr/>
        <p:txBody>
          <a:bodyPr/>
          <a:lstStyle/>
          <a:p>
            <a:fld id="{88CFD134-6D7D-6345-ABB8-53A69C978189}" type="datetimeFigureOut">
              <a:rPr lang="en-US" smtClean="0"/>
              <a:t>5/2/24</a:t>
            </a:fld>
            <a:endParaRPr lang="en-US"/>
          </a:p>
        </p:txBody>
      </p:sp>
      <p:sp>
        <p:nvSpPr>
          <p:cNvPr id="5" name="Footer Placeholder 4">
            <a:extLst>
              <a:ext uri="{FF2B5EF4-FFF2-40B4-BE49-F238E27FC236}">
                <a16:creationId xmlns:a16="http://schemas.microsoft.com/office/drawing/2014/main" id="{1F5E2EFE-0DE5-1744-ACE3-48FF92FB6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B508E-64E3-B245-9FA4-EF0BC9887530}"/>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124886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512B-397B-A243-9F21-F6A92D0331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68EFC-CAF5-0D4A-95F1-B522B01E0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EC803-062E-2143-A756-D5C834B6598A}"/>
              </a:ext>
            </a:extLst>
          </p:cNvPr>
          <p:cNvSpPr>
            <a:spLocks noGrp="1"/>
          </p:cNvSpPr>
          <p:nvPr>
            <p:ph type="dt" sz="half" idx="10"/>
          </p:nvPr>
        </p:nvSpPr>
        <p:spPr/>
        <p:txBody>
          <a:bodyPr/>
          <a:lstStyle/>
          <a:p>
            <a:fld id="{88CFD134-6D7D-6345-ABB8-53A69C978189}" type="datetimeFigureOut">
              <a:rPr lang="en-US" smtClean="0"/>
              <a:t>5/2/24</a:t>
            </a:fld>
            <a:endParaRPr lang="en-US"/>
          </a:p>
        </p:txBody>
      </p:sp>
      <p:sp>
        <p:nvSpPr>
          <p:cNvPr id="5" name="Footer Placeholder 4">
            <a:extLst>
              <a:ext uri="{FF2B5EF4-FFF2-40B4-BE49-F238E27FC236}">
                <a16:creationId xmlns:a16="http://schemas.microsoft.com/office/drawing/2014/main" id="{87C9ADF3-0245-3240-AD4A-C4069563D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05B59-F8C5-9D4B-901D-7241C5B4C175}"/>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83214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D0F59-B5D4-C445-A3AA-8E4CD121E8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003249-EB05-9F41-A8E1-242B7D0826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3F3C7B-886C-4C48-989A-F852A7961C4A}"/>
              </a:ext>
            </a:extLst>
          </p:cNvPr>
          <p:cNvSpPr>
            <a:spLocks noGrp="1"/>
          </p:cNvSpPr>
          <p:nvPr>
            <p:ph type="dt" sz="half" idx="10"/>
          </p:nvPr>
        </p:nvSpPr>
        <p:spPr/>
        <p:txBody>
          <a:bodyPr/>
          <a:lstStyle/>
          <a:p>
            <a:fld id="{88CFD134-6D7D-6345-ABB8-53A69C978189}" type="datetimeFigureOut">
              <a:rPr lang="en-US" smtClean="0"/>
              <a:t>5/2/24</a:t>
            </a:fld>
            <a:endParaRPr lang="en-US"/>
          </a:p>
        </p:txBody>
      </p:sp>
      <p:sp>
        <p:nvSpPr>
          <p:cNvPr id="5" name="Footer Placeholder 4">
            <a:extLst>
              <a:ext uri="{FF2B5EF4-FFF2-40B4-BE49-F238E27FC236}">
                <a16:creationId xmlns:a16="http://schemas.microsoft.com/office/drawing/2014/main" id="{8DB82ACD-F7D9-7949-B7F4-B08B1447C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7077A-B877-9F44-9DA5-DC1AAD060708}"/>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46424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462D-D907-CF45-A0DD-A0966DBD24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48AF80-A279-F04C-9771-3888D3BC74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63B058-FB0F-0540-BC68-AA6F0531A7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FA640-FBD1-B040-B409-37D80B18005D}"/>
              </a:ext>
            </a:extLst>
          </p:cNvPr>
          <p:cNvSpPr>
            <a:spLocks noGrp="1"/>
          </p:cNvSpPr>
          <p:nvPr>
            <p:ph type="dt" sz="half" idx="10"/>
          </p:nvPr>
        </p:nvSpPr>
        <p:spPr/>
        <p:txBody>
          <a:bodyPr/>
          <a:lstStyle/>
          <a:p>
            <a:fld id="{88CFD134-6D7D-6345-ABB8-53A69C978189}" type="datetimeFigureOut">
              <a:rPr lang="en-US" smtClean="0"/>
              <a:t>5/2/24</a:t>
            </a:fld>
            <a:endParaRPr lang="en-US"/>
          </a:p>
        </p:txBody>
      </p:sp>
      <p:sp>
        <p:nvSpPr>
          <p:cNvPr id="6" name="Footer Placeholder 5">
            <a:extLst>
              <a:ext uri="{FF2B5EF4-FFF2-40B4-BE49-F238E27FC236}">
                <a16:creationId xmlns:a16="http://schemas.microsoft.com/office/drawing/2014/main" id="{AD47F2D3-1E83-9E48-9908-71BAAA89C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59761D-BC87-594B-8DBB-E380964F1569}"/>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050650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6FE9-21D2-6C45-A8CD-A72BAB03A8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A86710-AC9D-7A46-8203-E2B82BBF5A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333ED0-9B62-3945-8D4E-C023250BE7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B9C007-3328-3143-9FEA-38D23803F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CDDF6E-7D97-2D48-A104-33B25A9B74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ED72E2-6305-5545-AEAE-BE519D8451D2}"/>
              </a:ext>
            </a:extLst>
          </p:cNvPr>
          <p:cNvSpPr>
            <a:spLocks noGrp="1"/>
          </p:cNvSpPr>
          <p:nvPr>
            <p:ph type="dt" sz="half" idx="10"/>
          </p:nvPr>
        </p:nvSpPr>
        <p:spPr/>
        <p:txBody>
          <a:bodyPr/>
          <a:lstStyle/>
          <a:p>
            <a:fld id="{88CFD134-6D7D-6345-ABB8-53A69C978189}" type="datetimeFigureOut">
              <a:rPr lang="en-US" smtClean="0"/>
              <a:t>5/2/24</a:t>
            </a:fld>
            <a:endParaRPr lang="en-US"/>
          </a:p>
        </p:txBody>
      </p:sp>
      <p:sp>
        <p:nvSpPr>
          <p:cNvPr id="8" name="Footer Placeholder 7">
            <a:extLst>
              <a:ext uri="{FF2B5EF4-FFF2-40B4-BE49-F238E27FC236}">
                <a16:creationId xmlns:a16="http://schemas.microsoft.com/office/drawing/2014/main" id="{5D4F901E-953E-DE46-A259-B941E841EE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122E86-483E-644C-A7B1-BB65FD18EA0D}"/>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22903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7248-3CBE-FC43-BFDE-26EDDB441C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5877AF-8102-6C47-9AE4-871529BCDC28}"/>
              </a:ext>
            </a:extLst>
          </p:cNvPr>
          <p:cNvSpPr>
            <a:spLocks noGrp="1"/>
          </p:cNvSpPr>
          <p:nvPr>
            <p:ph type="dt" sz="half" idx="10"/>
          </p:nvPr>
        </p:nvSpPr>
        <p:spPr/>
        <p:txBody>
          <a:bodyPr/>
          <a:lstStyle/>
          <a:p>
            <a:fld id="{88CFD134-6D7D-6345-ABB8-53A69C978189}" type="datetimeFigureOut">
              <a:rPr lang="en-US" smtClean="0"/>
              <a:t>5/2/24</a:t>
            </a:fld>
            <a:endParaRPr lang="en-US"/>
          </a:p>
        </p:txBody>
      </p:sp>
      <p:sp>
        <p:nvSpPr>
          <p:cNvPr id="4" name="Footer Placeholder 3">
            <a:extLst>
              <a:ext uri="{FF2B5EF4-FFF2-40B4-BE49-F238E27FC236}">
                <a16:creationId xmlns:a16="http://schemas.microsoft.com/office/drawing/2014/main" id="{3EED6FF8-C4E4-834E-97F6-AEF53AC462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6315D5-27AC-EE4D-8B6A-2C6C162B3503}"/>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55194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893FC-9314-4B4C-8BC7-B3F5CE4ECDEB}"/>
              </a:ext>
            </a:extLst>
          </p:cNvPr>
          <p:cNvSpPr>
            <a:spLocks noGrp="1"/>
          </p:cNvSpPr>
          <p:nvPr>
            <p:ph type="dt" sz="half" idx="10"/>
          </p:nvPr>
        </p:nvSpPr>
        <p:spPr/>
        <p:txBody>
          <a:bodyPr/>
          <a:lstStyle/>
          <a:p>
            <a:fld id="{88CFD134-6D7D-6345-ABB8-53A69C978189}" type="datetimeFigureOut">
              <a:rPr lang="en-US" smtClean="0"/>
              <a:t>5/2/24</a:t>
            </a:fld>
            <a:endParaRPr lang="en-US"/>
          </a:p>
        </p:txBody>
      </p:sp>
      <p:sp>
        <p:nvSpPr>
          <p:cNvPr id="3" name="Footer Placeholder 2">
            <a:extLst>
              <a:ext uri="{FF2B5EF4-FFF2-40B4-BE49-F238E27FC236}">
                <a16:creationId xmlns:a16="http://schemas.microsoft.com/office/drawing/2014/main" id="{FA64BFC6-6399-304B-A233-4FA3DC46B3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50467C-D394-BF41-AC69-A8D3884234F7}"/>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241201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7328-3195-2D45-843F-36CA7E0C46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43DB30-D6BE-E748-B1D3-B9DED7B748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1E39D-A97A-BE4D-99A4-A71DFB77E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312763-78F6-354A-A0A2-934E70981C31}"/>
              </a:ext>
            </a:extLst>
          </p:cNvPr>
          <p:cNvSpPr>
            <a:spLocks noGrp="1"/>
          </p:cNvSpPr>
          <p:nvPr>
            <p:ph type="dt" sz="half" idx="10"/>
          </p:nvPr>
        </p:nvSpPr>
        <p:spPr/>
        <p:txBody>
          <a:bodyPr/>
          <a:lstStyle/>
          <a:p>
            <a:fld id="{88CFD134-6D7D-6345-ABB8-53A69C978189}" type="datetimeFigureOut">
              <a:rPr lang="en-US" smtClean="0"/>
              <a:t>5/2/24</a:t>
            </a:fld>
            <a:endParaRPr lang="en-US"/>
          </a:p>
        </p:txBody>
      </p:sp>
      <p:sp>
        <p:nvSpPr>
          <p:cNvPr id="6" name="Footer Placeholder 5">
            <a:extLst>
              <a:ext uri="{FF2B5EF4-FFF2-40B4-BE49-F238E27FC236}">
                <a16:creationId xmlns:a16="http://schemas.microsoft.com/office/drawing/2014/main" id="{177BA62D-8314-8B48-A917-37DF4AC6D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310F66-5BD6-8C4A-BD74-E6A6460E5107}"/>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600479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E64D-D415-5743-AE49-026B28DC7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94FADB-F933-7543-A00C-AA2B312D57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415E7C-696A-D549-896F-BFF87D25D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C19A37-856F-384B-8E83-3AC0DBDAE5B9}"/>
              </a:ext>
            </a:extLst>
          </p:cNvPr>
          <p:cNvSpPr>
            <a:spLocks noGrp="1"/>
          </p:cNvSpPr>
          <p:nvPr>
            <p:ph type="dt" sz="half" idx="10"/>
          </p:nvPr>
        </p:nvSpPr>
        <p:spPr/>
        <p:txBody>
          <a:bodyPr/>
          <a:lstStyle/>
          <a:p>
            <a:fld id="{88CFD134-6D7D-6345-ABB8-53A69C978189}" type="datetimeFigureOut">
              <a:rPr lang="en-US" smtClean="0"/>
              <a:t>5/2/24</a:t>
            </a:fld>
            <a:endParaRPr lang="en-US"/>
          </a:p>
        </p:txBody>
      </p:sp>
      <p:sp>
        <p:nvSpPr>
          <p:cNvPr id="6" name="Footer Placeholder 5">
            <a:extLst>
              <a:ext uri="{FF2B5EF4-FFF2-40B4-BE49-F238E27FC236}">
                <a16:creationId xmlns:a16="http://schemas.microsoft.com/office/drawing/2014/main" id="{FB23D0C6-5F2A-4F4C-AE9B-1137646D29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1D785-BD07-C446-89E1-09F7851C2178}"/>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406832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4E92EC-3C8F-4949-A89A-ADE9847192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F4F964-AF4F-5647-8D16-191FD62EF3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FB85F-B403-8F45-84D7-71ED0048B1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FD134-6D7D-6345-ABB8-53A69C978189}" type="datetimeFigureOut">
              <a:rPr lang="en-US" smtClean="0"/>
              <a:t>5/2/24</a:t>
            </a:fld>
            <a:endParaRPr lang="en-US"/>
          </a:p>
        </p:txBody>
      </p:sp>
      <p:sp>
        <p:nvSpPr>
          <p:cNvPr id="5" name="Footer Placeholder 4">
            <a:extLst>
              <a:ext uri="{FF2B5EF4-FFF2-40B4-BE49-F238E27FC236}">
                <a16:creationId xmlns:a16="http://schemas.microsoft.com/office/drawing/2014/main" id="{0EE324B0-2B39-F44B-A3E6-C4972CAAB2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90B6A0-5993-EC4D-8E19-EAB25FB591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DFD25-FE8E-C041-AEAC-2BF781242702}" type="slidenum">
              <a:rPr lang="en-US" smtClean="0"/>
              <a:t>‹#›</a:t>
            </a:fld>
            <a:endParaRPr lang="en-US"/>
          </a:p>
        </p:txBody>
      </p:sp>
    </p:spTree>
    <p:extLst>
      <p:ext uri="{BB962C8B-B14F-4D97-AF65-F5344CB8AC3E}">
        <p14:creationId xmlns:p14="http://schemas.microsoft.com/office/powerpoint/2010/main" val="1904441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improving.com/services/consulting/"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improving.com/services/training/" TargetMode="External"/><Relationship Id="rId4" Type="http://schemas.openxmlformats.org/officeDocument/2006/relationships/hyperlink" Target="https://improving.com/services/developmen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hyperlink" Target="mailto:michael.eaton@improving.com" TargetMode="External"/><Relationship Id="rId5" Type="http://schemas.openxmlformats.org/officeDocument/2006/relationships/hyperlink" Target="https://samestuffdifferentday.net/about" TargetMode="Externa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C2BDFC-5024-1B41-9F38-8655293ED86C}"/>
              </a:ext>
            </a:extLst>
          </p:cNvPr>
          <p:cNvSpPr/>
          <p:nvPr/>
        </p:nvSpPr>
        <p:spPr>
          <a:xfrm>
            <a:off x="956603" y="506438"/>
            <a:ext cx="10691446" cy="4031873"/>
          </a:xfrm>
          <a:prstGeom prst="rect">
            <a:avLst/>
          </a:prstGeom>
        </p:spPr>
        <p:txBody>
          <a:bodyPr wrap="square">
            <a:spAutoFit/>
          </a:bodyPr>
          <a:lstStyle/>
          <a:p>
            <a:r>
              <a:rPr lang="en-US" sz="3200" dirty="0"/>
              <a:t>You’ve spent years working on your technical skills and can write code with the best of them. Then, one day, a leadership position opens up on your team, and you start thinking about it. Should I or shouldn’t I? What if I hate it? What if I love it? What if I’m not that good at it? In this interactive session, we’ll explore “why leadership,” answer some hard questions, and talk about one developer’s path from individual contributor to leader.</a:t>
            </a:r>
          </a:p>
        </p:txBody>
      </p:sp>
    </p:spTree>
    <p:extLst>
      <p:ext uri="{BB962C8B-B14F-4D97-AF65-F5344CB8AC3E}">
        <p14:creationId xmlns:p14="http://schemas.microsoft.com/office/powerpoint/2010/main" val="1940672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CEE9415-2966-CE43-B074-75BE68115293}"/>
              </a:ext>
            </a:extLst>
          </p:cNvPr>
          <p:cNvGrpSpPr/>
          <p:nvPr/>
        </p:nvGrpSpPr>
        <p:grpSpPr>
          <a:xfrm>
            <a:off x="4701540" y="744664"/>
            <a:ext cx="2788920" cy="5368671"/>
            <a:chOff x="4701540" y="744664"/>
            <a:chExt cx="2788920" cy="5368671"/>
          </a:xfrm>
        </p:grpSpPr>
        <p:pic>
          <p:nvPicPr>
            <p:cNvPr id="3" name="Picture 2">
              <a:extLst>
                <a:ext uri="{FF2B5EF4-FFF2-40B4-BE49-F238E27FC236}">
                  <a16:creationId xmlns:a16="http://schemas.microsoft.com/office/drawing/2014/main" id="{EF4B214E-5658-D646-BEFE-6817C0CEE313}"/>
                </a:ext>
              </a:extLst>
            </p:cNvPr>
            <p:cNvPicPr>
              <a:picLocks noChangeAspect="1"/>
            </p:cNvPicPr>
            <p:nvPr/>
          </p:nvPicPr>
          <p:blipFill>
            <a:blip r:embed="rId3"/>
            <a:stretch>
              <a:fillRect/>
            </a:stretch>
          </p:blipFill>
          <p:spPr>
            <a:xfrm>
              <a:off x="4701540" y="744664"/>
              <a:ext cx="2788920" cy="5368671"/>
            </a:xfrm>
            <a:prstGeom prst="rect">
              <a:avLst/>
            </a:prstGeom>
          </p:spPr>
        </p:pic>
        <p:sp>
          <p:nvSpPr>
            <p:cNvPr id="4" name="TextBox 3">
              <a:extLst>
                <a:ext uri="{FF2B5EF4-FFF2-40B4-BE49-F238E27FC236}">
                  <a16:creationId xmlns:a16="http://schemas.microsoft.com/office/drawing/2014/main" id="{A10F8D69-C041-DD49-A1DD-8EB7F69A87B2}"/>
                </a:ext>
              </a:extLst>
            </p:cNvPr>
            <p:cNvSpPr txBox="1"/>
            <p:nvPr/>
          </p:nvSpPr>
          <p:spPr>
            <a:xfrm>
              <a:off x="5090160" y="1097280"/>
              <a:ext cx="1341120" cy="923330"/>
            </a:xfrm>
            <a:prstGeom prst="rect">
              <a:avLst/>
            </a:prstGeom>
            <a:noFill/>
          </p:spPr>
          <p:txBody>
            <a:bodyPr wrap="square" rtlCol="0">
              <a:spAutoFit/>
            </a:bodyPr>
            <a:lstStyle/>
            <a:p>
              <a:r>
                <a:rPr lang="en-US" sz="5400" dirty="0"/>
                <a:t>NO!</a:t>
              </a:r>
            </a:p>
          </p:txBody>
        </p:sp>
      </p:grpSp>
    </p:spTree>
    <p:extLst>
      <p:ext uri="{BB962C8B-B14F-4D97-AF65-F5344CB8AC3E}">
        <p14:creationId xmlns:p14="http://schemas.microsoft.com/office/powerpoint/2010/main" val="3135854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3"/>
          <a:stretch>
            <a:fillRect/>
          </a:stretch>
        </p:blipFill>
        <p:spPr>
          <a:xfrm>
            <a:off x="1950720" y="346219"/>
            <a:ext cx="762000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439866" y="1228997"/>
            <a:ext cx="3154680" cy="1569660"/>
          </a:xfrm>
          <a:prstGeom prst="rect">
            <a:avLst/>
          </a:prstGeom>
          <a:noFill/>
        </p:spPr>
        <p:txBody>
          <a:bodyPr wrap="square" rtlCol="0">
            <a:spAutoFit/>
          </a:bodyPr>
          <a:lstStyle/>
          <a:p>
            <a:r>
              <a:rPr lang="en-US" sz="2400" dirty="0"/>
              <a:t>The first step in calculating which way to go is to find out where you are.</a:t>
            </a:r>
          </a:p>
        </p:txBody>
      </p:sp>
      <p:sp>
        <p:nvSpPr>
          <p:cNvPr id="5" name="Rectangle 4">
            <a:extLst>
              <a:ext uri="{FF2B5EF4-FFF2-40B4-BE49-F238E27FC236}">
                <a16:creationId xmlns:a16="http://schemas.microsoft.com/office/drawing/2014/main" id="{A4EF6033-2515-2849-A240-A4B4C4B5B40A}"/>
              </a:ext>
            </a:extLst>
          </p:cNvPr>
          <p:cNvSpPr/>
          <p:nvPr/>
        </p:nvSpPr>
        <p:spPr>
          <a:xfrm>
            <a:off x="7509515" y="3428999"/>
            <a:ext cx="2061205" cy="369332"/>
          </a:xfrm>
          <a:prstGeom prst="rect">
            <a:avLst/>
          </a:prstGeom>
        </p:spPr>
        <p:txBody>
          <a:bodyPr wrap="none">
            <a:spAutoFit/>
          </a:bodyPr>
          <a:lstStyle/>
          <a:p>
            <a:r>
              <a:rPr lang="en-US" dirty="0"/>
              <a:t>- Margaret Thatcher</a:t>
            </a:r>
          </a:p>
        </p:txBody>
      </p:sp>
    </p:spTree>
    <p:extLst>
      <p:ext uri="{BB962C8B-B14F-4D97-AF65-F5344CB8AC3E}">
        <p14:creationId xmlns:p14="http://schemas.microsoft.com/office/powerpoint/2010/main" val="915596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BEAAB6-2C7D-C949-8402-5216055B9C25}"/>
              </a:ext>
            </a:extLst>
          </p:cNvPr>
          <p:cNvPicPr>
            <a:picLocks noChangeAspect="1"/>
          </p:cNvPicPr>
          <p:nvPr/>
        </p:nvPicPr>
        <p:blipFill>
          <a:blip r:embed="rId3"/>
          <a:stretch>
            <a:fillRect/>
          </a:stretch>
        </p:blipFill>
        <p:spPr>
          <a:xfrm>
            <a:off x="3523779" y="661566"/>
            <a:ext cx="5144442" cy="5534868"/>
          </a:xfrm>
          <a:prstGeom prst="rect">
            <a:avLst/>
          </a:prstGeom>
        </p:spPr>
      </p:pic>
    </p:spTree>
    <p:extLst>
      <p:ext uri="{BB962C8B-B14F-4D97-AF65-F5344CB8AC3E}">
        <p14:creationId xmlns:p14="http://schemas.microsoft.com/office/powerpoint/2010/main" val="2023522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5FAA2A3-56F9-2543-ADAF-8F1FFF565F84}"/>
              </a:ext>
            </a:extLst>
          </p:cNvPr>
          <p:cNvGrpSpPr/>
          <p:nvPr/>
        </p:nvGrpSpPr>
        <p:grpSpPr>
          <a:xfrm>
            <a:off x="3642518" y="599866"/>
            <a:ext cx="4906963" cy="5658268"/>
            <a:chOff x="6686550" y="599866"/>
            <a:chExt cx="4906963" cy="5658268"/>
          </a:xfrm>
        </p:grpSpPr>
        <p:pic>
          <p:nvPicPr>
            <p:cNvPr id="2" name="Picture 1">
              <a:extLst>
                <a:ext uri="{FF2B5EF4-FFF2-40B4-BE49-F238E27FC236}">
                  <a16:creationId xmlns:a16="http://schemas.microsoft.com/office/drawing/2014/main" id="{DE6AB1D5-87C6-824C-8FDC-ED78C28B0CDE}"/>
                </a:ext>
              </a:extLst>
            </p:cNvPr>
            <p:cNvPicPr>
              <a:picLocks noChangeAspect="1"/>
            </p:cNvPicPr>
            <p:nvPr/>
          </p:nvPicPr>
          <p:blipFill>
            <a:blip r:embed="rId3"/>
            <a:stretch>
              <a:fillRect/>
            </a:stretch>
          </p:blipFill>
          <p:spPr>
            <a:xfrm>
              <a:off x="6686550" y="599866"/>
              <a:ext cx="4906963" cy="5658268"/>
            </a:xfrm>
            <a:prstGeom prst="rect">
              <a:avLst/>
            </a:prstGeom>
          </p:spPr>
        </p:pic>
        <p:sp>
          <p:nvSpPr>
            <p:cNvPr id="3" name="TextBox 2">
              <a:extLst>
                <a:ext uri="{FF2B5EF4-FFF2-40B4-BE49-F238E27FC236}">
                  <a16:creationId xmlns:a16="http://schemas.microsoft.com/office/drawing/2014/main" id="{89F0DF75-CE2A-9446-9417-EE22BBDBAA4A}"/>
                </a:ext>
              </a:extLst>
            </p:cNvPr>
            <p:cNvSpPr txBox="1"/>
            <p:nvPr/>
          </p:nvSpPr>
          <p:spPr>
            <a:xfrm>
              <a:off x="7616031" y="1093708"/>
              <a:ext cx="1524000" cy="369332"/>
            </a:xfrm>
            <a:prstGeom prst="rect">
              <a:avLst/>
            </a:prstGeom>
            <a:noFill/>
          </p:spPr>
          <p:txBody>
            <a:bodyPr wrap="square" rtlCol="0">
              <a:spAutoFit/>
            </a:bodyPr>
            <a:lstStyle/>
            <a:p>
              <a:r>
                <a:rPr lang="en-US" dirty="0"/>
                <a:t>Developer</a:t>
              </a:r>
            </a:p>
          </p:txBody>
        </p:sp>
        <p:sp>
          <p:nvSpPr>
            <p:cNvPr id="4" name="TextBox 3">
              <a:extLst>
                <a:ext uri="{FF2B5EF4-FFF2-40B4-BE49-F238E27FC236}">
                  <a16:creationId xmlns:a16="http://schemas.microsoft.com/office/drawing/2014/main" id="{297C3164-B3D4-214F-B558-2EC409553796}"/>
                </a:ext>
              </a:extLst>
            </p:cNvPr>
            <p:cNvSpPr txBox="1"/>
            <p:nvPr/>
          </p:nvSpPr>
          <p:spPr>
            <a:xfrm>
              <a:off x="9525000" y="1093708"/>
              <a:ext cx="1051560" cy="369332"/>
            </a:xfrm>
            <a:prstGeom prst="rect">
              <a:avLst/>
            </a:prstGeom>
            <a:noFill/>
          </p:spPr>
          <p:txBody>
            <a:bodyPr wrap="square" rtlCol="0">
              <a:spAutoFit/>
            </a:bodyPr>
            <a:lstStyle/>
            <a:p>
              <a:r>
                <a:rPr lang="en-US" dirty="0"/>
                <a:t>Leader</a:t>
              </a:r>
            </a:p>
          </p:txBody>
        </p:sp>
      </p:grpSp>
    </p:spTree>
    <p:extLst>
      <p:ext uri="{BB962C8B-B14F-4D97-AF65-F5344CB8AC3E}">
        <p14:creationId xmlns:p14="http://schemas.microsoft.com/office/powerpoint/2010/main" val="1267073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44FCC-2EE9-F24C-9436-CD5D019042C2}"/>
              </a:ext>
            </a:extLst>
          </p:cNvPr>
          <p:cNvPicPr>
            <a:picLocks noChangeAspect="1"/>
          </p:cNvPicPr>
          <p:nvPr/>
        </p:nvPicPr>
        <p:blipFill>
          <a:blip r:embed="rId3"/>
          <a:stretch>
            <a:fillRect/>
          </a:stretch>
        </p:blipFill>
        <p:spPr>
          <a:xfrm>
            <a:off x="4111625" y="742290"/>
            <a:ext cx="3968750" cy="5373420"/>
          </a:xfrm>
          <a:prstGeom prst="rect">
            <a:avLst/>
          </a:prstGeom>
        </p:spPr>
      </p:pic>
    </p:spTree>
    <p:extLst>
      <p:ext uri="{BB962C8B-B14F-4D97-AF65-F5344CB8AC3E}">
        <p14:creationId xmlns:p14="http://schemas.microsoft.com/office/powerpoint/2010/main" val="1768361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459C2-E9BF-B541-BD5A-CD9F3D0E9309}"/>
              </a:ext>
            </a:extLst>
          </p:cNvPr>
          <p:cNvPicPr>
            <a:picLocks noChangeAspect="1"/>
          </p:cNvPicPr>
          <p:nvPr/>
        </p:nvPicPr>
        <p:blipFill>
          <a:blip r:embed="rId3"/>
          <a:stretch>
            <a:fillRect/>
          </a:stretch>
        </p:blipFill>
        <p:spPr>
          <a:xfrm>
            <a:off x="3551555" y="819590"/>
            <a:ext cx="5088890" cy="5218819"/>
          </a:xfrm>
          <a:prstGeom prst="rect">
            <a:avLst/>
          </a:prstGeom>
        </p:spPr>
      </p:pic>
    </p:spTree>
    <p:extLst>
      <p:ext uri="{BB962C8B-B14F-4D97-AF65-F5344CB8AC3E}">
        <p14:creationId xmlns:p14="http://schemas.microsoft.com/office/powerpoint/2010/main" val="184043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3"/>
          <a:stretch>
            <a:fillRect/>
          </a:stretch>
        </p:blipFill>
        <p:spPr>
          <a:xfrm>
            <a:off x="1950720" y="346219"/>
            <a:ext cx="762000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288280" y="1295400"/>
            <a:ext cx="3154680" cy="1631216"/>
          </a:xfrm>
          <a:prstGeom prst="rect">
            <a:avLst/>
          </a:prstGeom>
          <a:noFill/>
        </p:spPr>
        <p:txBody>
          <a:bodyPr wrap="square" rtlCol="0">
            <a:spAutoFit/>
          </a:bodyPr>
          <a:lstStyle/>
          <a:p>
            <a:r>
              <a:rPr lang="en-US" sz="2000" dirty="0"/>
              <a:t>Do all the good you can, for all the people you can, in all the ways you can, as long as you can.</a:t>
            </a:r>
            <a:br>
              <a:rPr lang="en-US" sz="2000" dirty="0"/>
            </a:br>
            <a:endParaRPr lang="en-US" sz="2000" dirty="0"/>
          </a:p>
        </p:txBody>
      </p:sp>
      <p:sp>
        <p:nvSpPr>
          <p:cNvPr id="2" name="Rectangle 1">
            <a:extLst>
              <a:ext uri="{FF2B5EF4-FFF2-40B4-BE49-F238E27FC236}">
                <a16:creationId xmlns:a16="http://schemas.microsoft.com/office/drawing/2014/main" id="{5E7FBD52-814D-C14F-B701-191417C81B4D}"/>
              </a:ext>
            </a:extLst>
          </p:cNvPr>
          <p:cNvSpPr/>
          <p:nvPr/>
        </p:nvSpPr>
        <p:spPr>
          <a:xfrm>
            <a:off x="7943351" y="3244333"/>
            <a:ext cx="1627369" cy="369332"/>
          </a:xfrm>
          <a:prstGeom prst="rect">
            <a:avLst/>
          </a:prstGeom>
        </p:spPr>
        <p:txBody>
          <a:bodyPr wrap="none">
            <a:spAutoFit/>
          </a:bodyPr>
          <a:lstStyle/>
          <a:p>
            <a:r>
              <a:rPr lang="en-US" dirty="0"/>
              <a:t>- Hillary Clinton</a:t>
            </a:r>
          </a:p>
        </p:txBody>
      </p:sp>
    </p:spTree>
    <p:extLst>
      <p:ext uri="{BB962C8B-B14F-4D97-AF65-F5344CB8AC3E}">
        <p14:creationId xmlns:p14="http://schemas.microsoft.com/office/powerpoint/2010/main" val="3813981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90D640-A59B-434D-8019-E2B7212713D7}"/>
              </a:ext>
            </a:extLst>
          </p:cNvPr>
          <p:cNvPicPr>
            <a:picLocks noChangeAspect="1"/>
          </p:cNvPicPr>
          <p:nvPr/>
        </p:nvPicPr>
        <p:blipFill>
          <a:blip r:embed="rId3"/>
          <a:stretch>
            <a:fillRect/>
          </a:stretch>
        </p:blipFill>
        <p:spPr>
          <a:xfrm>
            <a:off x="4065587" y="812265"/>
            <a:ext cx="4060825" cy="5233469"/>
          </a:xfrm>
          <a:prstGeom prst="rect">
            <a:avLst/>
          </a:prstGeom>
        </p:spPr>
      </p:pic>
    </p:spTree>
    <p:extLst>
      <p:ext uri="{BB962C8B-B14F-4D97-AF65-F5344CB8AC3E}">
        <p14:creationId xmlns:p14="http://schemas.microsoft.com/office/powerpoint/2010/main" val="1468443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3"/>
          <a:stretch>
            <a:fillRect/>
          </a:stretch>
        </p:blipFill>
        <p:spPr>
          <a:xfrm>
            <a:off x="1524000" y="346219"/>
            <a:ext cx="908304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364480" y="1310640"/>
            <a:ext cx="3916680" cy="1200329"/>
          </a:xfrm>
          <a:prstGeom prst="rect">
            <a:avLst/>
          </a:prstGeom>
          <a:noFill/>
        </p:spPr>
        <p:txBody>
          <a:bodyPr wrap="square" rtlCol="0">
            <a:spAutoFit/>
          </a:bodyPr>
          <a:lstStyle/>
          <a:p>
            <a:r>
              <a:rPr lang="en-US" dirty="0"/>
              <a:t>Research suggests that we tend to regret what we haven’t done much more than what we have done – even if we screwed up in doing it.</a:t>
            </a:r>
          </a:p>
        </p:txBody>
      </p:sp>
      <p:sp>
        <p:nvSpPr>
          <p:cNvPr id="2" name="Rectangle 1">
            <a:extLst>
              <a:ext uri="{FF2B5EF4-FFF2-40B4-BE49-F238E27FC236}">
                <a16:creationId xmlns:a16="http://schemas.microsoft.com/office/drawing/2014/main" id="{7202BCF7-0585-E540-9A34-29D6DE879C73}"/>
              </a:ext>
            </a:extLst>
          </p:cNvPr>
          <p:cNvSpPr/>
          <p:nvPr/>
        </p:nvSpPr>
        <p:spPr>
          <a:xfrm>
            <a:off x="8861306" y="3203749"/>
            <a:ext cx="1745734" cy="369332"/>
          </a:xfrm>
          <a:prstGeom prst="rect">
            <a:avLst/>
          </a:prstGeom>
        </p:spPr>
        <p:txBody>
          <a:bodyPr wrap="none">
            <a:spAutoFit/>
          </a:bodyPr>
          <a:lstStyle/>
          <a:p>
            <a:r>
              <a:rPr lang="en-US" dirty="0"/>
              <a:t>- Ben Hunt-Davis</a:t>
            </a:r>
          </a:p>
        </p:txBody>
      </p:sp>
    </p:spTree>
    <p:extLst>
      <p:ext uri="{BB962C8B-B14F-4D97-AF65-F5344CB8AC3E}">
        <p14:creationId xmlns:p14="http://schemas.microsoft.com/office/powerpoint/2010/main" val="2640856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rot="10800000">
            <a:off x="5085554" y="675834"/>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65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5FF1A6-78A1-3543-B633-F60219D72B19}"/>
              </a:ext>
            </a:extLst>
          </p:cNvPr>
          <p:cNvPicPr>
            <a:picLocks noChangeAspect="1"/>
          </p:cNvPicPr>
          <p:nvPr/>
        </p:nvPicPr>
        <p:blipFill>
          <a:blip r:embed="rId3"/>
          <a:stretch>
            <a:fillRect/>
          </a:stretch>
        </p:blipFill>
        <p:spPr>
          <a:xfrm>
            <a:off x="853440" y="140532"/>
            <a:ext cx="10530840" cy="6595547"/>
          </a:xfrm>
          <a:prstGeom prst="rect">
            <a:avLst/>
          </a:prstGeom>
        </p:spPr>
      </p:pic>
      <p:sp>
        <p:nvSpPr>
          <p:cNvPr id="2" name="Title 1">
            <a:extLst>
              <a:ext uri="{FF2B5EF4-FFF2-40B4-BE49-F238E27FC236}">
                <a16:creationId xmlns:a16="http://schemas.microsoft.com/office/drawing/2014/main" id="{3ED052E1-72B0-0D4C-97A6-581BAF4FAD3B}"/>
              </a:ext>
            </a:extLst>
          </p:cNvPr>
          <p:cNvSpPr>
            <a:spLocks noGrp="1"/>
          </p:cNvSpPr>
          <p:nvPr>
            <p:ph type="ctrTitle"/>
          </p:nvPr>
        </p:nvSpPr>
        <p:spPr>
          <a:xfrm>
            <a:off x="3562350" y="1553334"/>
            <a:ext cx="5067300" cy="2151063"/>
          </a:xfrm>
        </p:spPr>
        <p:txBody>
          <a:bodyPr>
            <a:normAutofit fontScale="90000"/>
          </a:bodyPr>
          <a:lstStyle/>
          <a:p>
            <a:r>
              <a:rPr lang="en-US" dirty="0"/>
              <a:t>From Individual Contributor to Leader</a:t>
            </a:r>
          </a:p>
        </p:txBody>
      </p:sp>
      <p:sp>
        <p:nvSpPr>
          <p:cNvPr id="3" name="Subtitle 2">
            <a:extLst>
              <a:ext uri="{FF2B5EF4-FFF2-40B4-BE49-F238E27FC236}">
                <a16:creationId xmlns:a16="http://schemas.microsoft.com/office/drawing/2014/main" id="{93DAA26A-27CA-FC41-BCA6-061411E681E2}"/>
              </a:ext>
            </a:extLst>
          </p:cNvPr>
          <p:cNvSpPr>
            <a:spLocks noGrp="1"/>
          </p:cNvSpPr>
          <p:nvPr>
            <p:ph type="subTitle" idx="1"/>
          </p:nvPr>
        </p:nvSpPr>
        <p:spPr>
          <a:xfrm>
            <a:off x="3242309" y="4229134"/>
            <a:ext cx="5753100" cy="496237"/>
          </a:xfrm>
        </p:spPr>
        <p:txBody>
          <a:bodyPr/>
          <a:lstStyle/>
          <a:p>
            <a:r>
              <a:rPr lang="en-US" dirty="0"/>
              <a:t>One Developer’s Story</a:t>
            </a:r>
          </a:p>
        </p:txBody>
      </p:sp>
      <p:sp>
        <p:nvSpPr>
          <p:cNvPr id="4" name="Subtitle 2">
            <a:extLst>
              <a:ext uri="{FF2B5EF4-FFF2-40B4-BE49-F238E27FC236}">
                <a16:creationId xmlns:a16="http://schemas.microsoft.com/office/drawing/2014/main" id="{1D1F6DDB-9BED-F44B-8594-A168F77AB185}"/>
              </a:ext>
            </a:extLst>
          </p:cNvPr>
          <p:cNvSpPr txBox="1">
            <a:spLocks/>
          </p:cNvSpPr>
          <p:nvPr/>
        </p:nvSpPr>
        <p:spPr>
          <a:xfrm>
            <a:off x="0" y="6361763"/>
            <a:ext cx="12192000" cy="4962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Stir Trek 2024</a:t>
            </a:r>
          </a:p>
        </p:txBody>
      </p:sp>
      <p:sp>
        <p:nvSpPr>
          <p:cNvPr id="5" name="TextBox 4">
            <a:extLst>
              <a:ext uri="{FF2B5EF4-FFF2-40B4-BE49-F238E27FC236}">
                <a16:creationId xmlns:a16="http://schemas.microsoft.com/office/drawing/2014/main" id="{A171BEE4-004E-036D-C3CE-096A9B94BB1C}"/>
              </a:ext>
            </a:extLst>
          </p:cNvPr>
          <p:cNvSpPr txBox="1"/>
          <p:nvPr/>
        </p:nvSpPr>
        <p:spPr>
          <a:xfrm>
            <a:off x="3981301" y="5065565"/>
            <a:ext cx="4275117" cy="707886"/>
          </a:xfrm>
          <a:prstGeom prst="rect">
            <a:avLst/>
          </a:prstGeom>
          <a:noFill/>
        </p:spPr>
        <p:txBody>
          <a:bodyPr wrap="square" rtlCol="0">
            <a:spAutoFit/>
          </a:bodyPr>
          <a:lstStyle/>
          <a:p>
            <a:pPr algn="ctr"/>
            <a:r>
              <a:rPr lang="en-US" sz="2000" dirty="0"/>
              <a:t>Michael Eaton</a:t>
            </a:r>
          </a:p>
          <a:p>
            <a:pPr algn="ctr"/>
            <a:r>
              <a:rPr lang="en-US" sz="2000" dirty="0"/>
              <a:t>Principal Consultant @ Improving</a:t>
            </a:r>
          </a:p>
        </p:txBody>
      </p:sp>
    </p:spTree>
    <p:extLst>
      <p:ext uri="{BB962C8B-B14F-4D97-AF65-F5344CB8AC3E}">
        <p14:creationId xmlns:p14="http://schemas.microsoft.com/office/powerpoint/2010/main" val="1195125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DDBA41-9838-D545-8B8F-D8A47CECC972}"/>
              </a:ext>
            </a:extLst>
          </p:cNvPr>
          <p:cNvPicPr>
            <a:picLocks noChangeAspect="1"/>
          </p:cNvPicPr>
          <p:nvPr/>
        </p:nvPicPr>
        <p:blipFill>
          <a:blip r:embed="rId3"/>
          <a:stretch>
            <a:fillRect/>
          </a:stretch>
        </p:blipFill>
        <p:spPr>
          <a:xfrm>
            <a:off x="1702593" y="512215"/>
            <a:ext cx="8786813" cy="5833569"/>
          </a:xfrm>
          <a:prstGeom prst="rect">
            <a:avLst/>
          </a:prstGeom>
        </p:spPr>
      </p:pic>
    </p:spTree>
    <p:extLst>
      <p:ext uri="{BB962C8B-B14F-4D97-AF65-F5344CB8AC3E}">
        <p14:creationId xmlns:p14="http://schemas.microsoft.com/office/powerpoint/2010/main" val="1846019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3"/>
          <a:stretch>
            <a:fillRect/>
          </a:stretch>
        </p:blipFill>
        <p:spPr>
          <a:xfrm>
            <a:off x="1737360" y="101242"/>
            <a:ext cx="8717280" cy="6655516"/>
          </a:xfrm>
          <a:prstGeom prst="rect">
            <a:avLst/>
          </a:prstGeom>
        </p:spPr>
      </p:pic>
      <p:sp>
        <p:nvSpPr>
          <p:cNvPr id="2" name="TextBox 1">
            <a:extLst>
              <a:ext uri="{FF2B5EF4-FFF2-40B4-BE49-F238E27FC236}">
                <a16:creationId xmlns:a16="http://schemas.microsoft.com/office/drawing/2014/main" id="{6BB82DAA-3AE5-8344-84A3-BC8FBC06F112}"/>
              </a:ext>
            </a:extLst>
          </p:cNvPr>
          <p:cNvSpPr txBox="1"/>
          <p:nvPr/>
        </p:nvSpPr>
        <p:spPr>
          <a:xfrm>
            <a:off x="4046220" y="2057400"/>
            <a:ext cx="4099560" cy="1107996"/>
          </a:xfrm>
          <a:prstGeom prst="rect">
            <a:avLst/>
          </a:prstGeom>
          <a:noFill/>
        </p:spPr>
        <p:txBody>
          <a:bodyPr wrap="square" rtlCol="0">
            <a:spAutoFit/>
          </a:bodyPr>
          <a:lstStyle/>
          <a:p>
            <a:r>
              <a:rPr lang="en-US" sz="6600" dirty="0"/>
              <a:t>Challenges</a:t>
            </a:r>
            <a:endParaRPr lang="en-US" dirty="0"/>
          </a:p>
        </p:txBody>
      </p:sp>
    </p:spTree>
    <p:extLst>
      <p:ext uri="{BB962C8B-B14F-4D97-AF65-F5344CB8AC3E}">
        <p14:creationId xmlns:p14="http://schemas.microsoft.com/office/powerpoint/2010/main" val="3865310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EB787-F48B-8D44-8452-A4C1FB557BE5}"/>
              </a:ext>
            </a:extLst>
          </p:cNvPr>
          <p:cNvPicPr>
            <a:picLocks noChangeAspect="1"/>
          </p:cNvPicPr>
          <p:nvPr/>
        </p:nvPicPr>
        <p:blipFill>
          <a:blip r:embed="rId3"/>
          <a:stretch>
            <a:fillRect/>
          </a:stretch>
        </p:blipFill>
        <p:spPr>
          <a:xfrm>
            <a:off x="3342005" y="722283"/>
            <a:ext cx="5507990" cy="5413433"/>
          </a:xfrm>
          <a:prstGeom prst="rect">
            <a:avLst/>
          </a:prstGeom>
        </p:spPr>
      </p:pic>
    </p:spTree>
    <p:extLst>
      <p:ext uri="{BB962C8B-B14F-4D97-AF65-F5344CB8AC3E}">
        <p14:creationId xmlns:p14="http://schemas.microsoft.com/office/powerpoint/2010/main" val="25640061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2"/>
          <a:stretch>
            <a:fillRect/>
          </a:stretch>
        </p:blipFill>
        <p:spPr>
          <a:xfrm>
            <a:off x="1524000" y="346219"/>
            <a:ext cx="908304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440680" y="1584960"/>
            <a:ext cx="3916680" cy="646331"/>
          </a:xfrm>
          <a:prstGeom prst="rect">
            <a:avLst/>
          </a:prstGeom>
          <a:noFill/>
        </p:spPr>
        <p:txBody>
          <a:bodyPr wrap="square" rtlCol="0">
            <a:spAutoFit/>
          </a:bodyPr>
          <a:lstStyle/>
          <a:p>
            <a:r>
              <a:rPr lang="en-US" sz="3600" dirty="0"/>
              <a:t>People are hard.</a:t>
            </a:r>
          </a:p>
        </p:txBody>
      </p:sp>
      <p:sp>
        <p:nvSpPr>
          <p:cNvPr id="5" name="TextBox 4">
            <a:extLst>
              <a:ext uri="{FF2B5EF4-FFF2-40B4-BE49-F238E27FC236}">
                <a16:creationId xmlns:a16="http://schemas.microsoft.com/office/drawing/2014/main" id="{BAF8DBC4-D290-EE4C-AB04-0607A8C123F6}"/>
              </a:ext>
            </a:extLst>
          </p:cNvPr>
          <p:cNvSpPr txBox="1"/>
          <p:nvPr/>
        </p:nvSpPr>
        <p:spPr>
          <a:xfrm>
            <a:off x="8275320" y="3269977"/>
            <a:ext cx="2331720" cy="400110"/>
          </a:xfrm>
          <a:prstGeom prst="rect">
            <a:avLst/>
          </a:prstGeom>
          <a:noFill/>
        </p:spPr>
        <p:txBody>
          <a:bodyPr wrap="square" rtlCol="0">
            <a:spAutoFit/>
          </a:bodyPr>
          <a:lstStyle/>
          <a:p>
            <a:r>
              <a:rPr lang="en-US" sz="2000" dirty="0"/>
              <a:t>- Every Leader Ever.</a:t>
            </a:r>
          </a:p>
        </p:txBody>
      </p:sp>
    </p:spTree>
    <p:extLst>
      <p:ext uri="{BB962C8B-B14F-4D97-AF65-F5344CB8AC3E}">
        <p14:creationId xmlns:p14="http://schemas.microsoft.com/office/powerpoint/2010/main" val="3208382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45F8D-801E-FC4F-97EC-0A66387C80AC}"/>
              </a:ext>
            </a:extLst>
          </p:cNvPr>
          <p:cNvPicPr>
            <a:picLocks noChangeAspect="1"/>
          </p:cNvPicPr>
          <p:nvPr/>
        </p:nvPicPr>
        <p:blipFill>
          <a:blip r:embed="rId3"/>
          <a:stretch>
            <a:fillRect/>
          </a:stretch>
        </p:blipFill>
        <p:spPr>
          <a:xfrm>
            <a:off x="2968625" y="1041294"/>
            <a:ext cx="6254750" cy="4775411"/>
          </a:xfrm>
          <a:prstGeom prst="rect">
            <a:avLst/>
          </a:prstGeom>
        </p:spPr>
      </p:pic>
    </p:spTree>
    <p:extLst>
      <p:ext uri="{BB962C8B-B14F-4D97-AF65-F5344CB8AC3E}">
        <p14:creationId xmlns:p14="http://schemas.microsoft.com/office/powerpoint/2010/main" val="4247325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53AB4-3EE6-7E4D-A8C4-653C3E828B5F}"/>
              </a:ext>
            </a:extLst>
          </p:cNvPr>
          <p:cNvPicPr>
            <a:picLocks noChangeAspect="1"/>
          </p:cNvPicPr>
          <p:nvPr/>
        </p:nvPicPr>
        <p:blipFill>
          <a:blip r:embed="rId3"/>
          <a:stretch>
            <a:fillRect/>
          </a:stretch>
        </p:blipFill>
        <p:spPr>
          <a:xfrm>
            <a:off x="2415540" y="619022"/>
            <a:ext cx="7360920" cy="5619955"/>
          </a:xfrm>
          <a:prstGeom prst="rect">
            <a:avLst/>
          </a:prstGeom>
        </p:spPr>
      </p:pic>
      <p:sp>
        <p:nvSpPr>
          <p:cNvPr id="7" name="TextBox 6">
            <a:extLst>
              <a:ext uri="{FF2B5EF4-FFF2-40B4-BE49-F238E27FC236}">
                <a16:creationId xmlns:a16="http://schemas.microsoft.com/office/drawing/2014/main" id="{E56217E2-41DE-F849-83F0-1CA553983C14}"/>
              </a:ext>
            </a:extLst>
          </p:cNvPr>
          <p:cNvSpPr txBox="1"/>
          <p:nvPr/>
        </p:nvSpPr>
        <p:spPr>
          <a:xfrm>
            <a:off x="5113020" y="1126034"/>
            <a:ext cx="1943100" cy="830997"/>
          </a:xfrm>
          <a:prstGeom prst="rect">
            <a:avLst/>
          </a:prstGeom>
          <a:noFill/>
        </p:spPr>
        <p:txBody>
          <a:bodyPr wrap="square" rtlCol="0">
            <a:spAutoFit/>
          </a:bodyPr>
          <a:lstStyle/>
          <a:p>
            <a:r>
              <a:rPr lang="en-US" sz="2400" dirty="0"/>
              <a:t>Remote </a:t>
            </a:r>
          </a:p>
          <a:p>
            <a:r>
              <a:rPr lang="en-US" sz="2400" dirty="0"/>
              <a:t>Leadership</a:t>
            </a:r>
          </a:p>
        </p:txBody>
      </p:sp>
    </p:spTree>
    <p:extLst>
      <p:ext uri="{BB962C8B-B14F-4D97-AF65-F5344CB8AC3E}">
        <p14:creationId xmlns:p14="http://schemas.microsoft.com/office/powerpoint/2010/main" val="1948676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2"/>
          <a:stretch>
            <a:fillRect/>
          </a:stretch>
        </p:blipFill>
        <p:spPr>
          <a:xfrm>
            <a:off x="1737360" y="101242"/>
            <a:ext cx="8717280" cy="6655516"/>
          </a:xfrm>
          <a:prstGeom prst="rect">
            <a:avLst/>
          </a:prstGeom>
        </p:spPr>
      </p:pic>
      <p:sp>
        <p:nvSpPr>
          <p:cNvPr id="5" name="TextBox 4">
            <a:extLst>
              <a:ext uri="{FF2B5EF4-FFF2-40B4-BE49-F238E27FC236}">
                <a16:creationId xmlns:a16="http://schemas.microsoft.com/office/drawing/2014/main" id="{7910BA69-91DE-AD41-AC70-018CB6F5B7CE}"/>
              </a:ext>
            </a:extLst>
          </p:cNvPr>
          <p:cNvSpPr txBox="1"/>
          <p:nvPr/>
        </p:nvSpPr>
        <p:spPr>
          <a:xfrm>
            <a:off x="4046220" y="1674674"/>
            <a:ext cx="4099560" cy="1754326"/>
          </a:xfrm>
          <a:prstGeom prst="rect">
            <a:avLst/>
          </a:prstGeom>
          <a:noFill/>
        </p:spPr>
        <p:txBody>
          <a:bodyPr wrap="square" rtlCol="0">
            <a:spAutoFit/>
          </a:bodyPr>
          <a:lstStyle/>
          <a:p>
            <a:r>
              <a:rPr lang="en-US" sz="5400" dirty="0"/>
              <a:t>Good times, bad times</a:t>
            </a:r>
          </a:p>
        </p:txBody>
      </p:sp>
    </p:spTree>
    <p:extLst>
      <p:ext uri="{BB962C8B-B14F-4D97-AF65-F5344CB8AC3E}">
        <p14:creationId xmlns:p14="http://schemas.microsoft.com/office/powerpoint/2010/main" val="3700125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841393-6447-B34F-A277-BD993670594E}"/>
              </a:ext>
            </a:extLst>
          </p:cNvPr>
          <p:cNvPicPr>
            <a:picLocks noChangeAspect="1"/>
          </p:cNvPicPr>
          <p:nvPr/>
        </p:nvPicPr>
        <p:blipFill>
          <a:blip r:embed="rId3"/>
          <a:stretch>
            <a:fillRect/>
          </a:stretch>
        </p:blipFill>
        <p:spPr>
          <a:xfrm>
            <a:off x="3139440" y="680994"/>
            <a:ext cx="5913120" cy="5496012"/>
          </a:xfrm>
          <a:prstGeom prst="rect">
            <a:avLst/>
          </a:prstGeom>
        </p:spPr>
      </p:pic>
    </p:spTree>
    <p:extLst>
      <p:ext uri="{BB962C8B-B14F-4D97-AF65-F5344CB8AC3E}">
        <p14:creationId xmlns:p14="http://schemas.microsoft.com/office/powerpoint/2010/main" val="18153074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0FBF45-6253-F44D-B114-3BC49E9BFB79}"/>
              </a:ext>
            </a:extLst>
          </p:cNvPr>
          <p:cNvPicPr>
            <a:picLocks noChangeAspect="1"/>
          </p:cNvPicPr>
          <p:nvPr/>
        </p:nvPicPr>
        <p:blipFill>
          <a:blip r:embed="rId3"/>
          <a:stretch>
            <a:fillRect/>
          </a:stretch>
        </p:blipFill>
        <p:spPr>
          <a:xfrm>
            <a:off x="2247900" y="491031"/>
            <a:ext cx="7696200" cy="5875937"/>
          </a:xfrm>
          <a:prstGeom prst="rect">
            <a:avLst/>
          </a:prstGeom>
        </p:spPr>
      </p:pic>
    </p:spTree>
    <p:extLst>
      <p:ext uri="{BB962C8B-B14F-4D97-AF65-F5344CB8AC3E}">
        <p14:creationId xmlns:p14="http://schemas.microsoft.com/office/powerpoint/2010/main" val="3265025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3"/>
          <a:stretch>
            <a:fillRect/>
          </a:stretch>
        </p:blipFill>
        <p:spPr>
          <a:xfrm>
            <a:off x="1737360" y="101242"/>
            <a:ext cx="8717280" cy="6655516"/>
          </a:xfrm>
          <a:prstGeom prst="rect">
            <a:avLst/>
          </a:prstGeom>
        </p:spPr>
      </p:pic>
      <p:sp>
        <p:nvSpPr>
          <p:cNvPr id="5" name="TextBox 4">
            <a:extLst>
              <a:ext uri="{FF2B5EF4-FFF2-40B4-BE49-F238E27FC236}">
                <a16:creationId xmlns:a16="http://schemas.microsoft.com/office/drawing/2014/main" id="{7910BA69-91DE-AD41-AC70-018CB6F5B7CE}"/>
              </a:ext>
            </a:extLst>
          </p:cNvPr>
          <p:cNvSpPr txBox="1"/>
          <p:nvPr/>
        </p:nvSpPr>
        <p:spPr>
          <a:xfrm>
            <a:off x="4046220" y="1674674"/>
            <a:ext cx="4099560" cy="1754326"/>
          </a:xfrm>
          <a:prstGeom prst="rect">
            <a:avLst/>
          </a:prstGeom>
          <a:noFill/>
        </p:spPr>
        <p:txBody>
          <a:bodyPr wrap="square" rtlCol="0">
            <a:spAutoFit/>
          </a:bodyPr>
          <a:lstStyle/>
          <a:p>
            <a:r>
              <a:rPr lang="en-US" sz="5400" dirty="0"/>
              <a:t>Leadership Development</a:t>
            </a:r>
          </a:p>
        </p:txBody>
      </p:sp>
    </p:spTree>
    <p:extLst>
      <p:ext uri="{BB962C8B-B14F-4D97-AF65-F5344CB8AC3E}">
        <p14:creationId xmlns:p14="http://schemas.microsoft.com/office/powerpoint/2010/main" val="1743847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5FF1A6-78A1-3543-B633-F60219D72B19}"/>
              </a:ext>
            </a:extLst>
          </p:cNvPr>
          <p:cNvPicPr>
            <a:picLocks noChangeAspect="1"/>
          </p:cNvPicPr>
          <p:nvPr/>
        </p:nvPicPr>
        <p:blipFill>
          <a:blip r:embed="rId3"/>
          <a:stretch>
            <a:fillRect/>
          </a:stretch>
        </p:blipFill>
        <p:spPr>
          <a:xfrm flipH="1">
            <a:off x="853440" y="140532"/>
            <a:ext cx="10530840" cy="6595547"/>
          </a:xfrm>
          <a:prstGeom prst="rect">
            <a:avLst/>
          </a:prstGeom>
        </p:spPr>
      </p:pic>
      <p:sp>
        <p:nvSpPr>
          <p:cNvPr id="2" name="Title 1">
            <a:extLst>
              <a:ext uri="{FF2B5EF4-FFF2-40B4-BE49-F238E27FC236}">
                <a16:creationId xmlns:a16="http://schemas.microsoft.com/office/drawing/2014/main" id="{3ED052E1-72B0-0D4C-97A6-581BAF4FAD3B}"/>
              </a:ext>
            </a:extLst>
          </p:cNvPr>
          <p:cNvSpPr>
            <a:spLocks noGrp="1"/>
          </p:cNvSpPr>
          <p:nvPr>
            <p:ph type="ctrTitle"/>
          </p:nvPr>
        </p:nvSpPr>
        <p:spPr/>
        <p:txBody>
          <a:bodyPr>
            <a:normAutofit fontScale="90000"/>
          </a:bodyPr>
          <a:lstStyle/>
          <a:p>
            <a:br>
              <a:rPr lang="en-US" dirty="0"/>
            </a:br>
            <a:r>
              <a:rPr lang="en-US" dirty="0"/>
              <a:t>and occasionally </a:t>
            </a:r>
            <a:br>
              <a:rPr lang="en-US" dirty="0"/>
            </a:br>
            <a:r>
              <a:rPr lang="en-US" dirty="0"/>
              <a:t>back again!</a:t>
            </a:r>
          </a:p>
        </p:txBody>
      </p:sp>
      <p:sp>
        <p:nvSpPr>
          <p:cNvPr id="3" name="Subtitle 2">
            <a:extLst>
              <a:ext uri="{FF2B5EF4-FFF2-40B4-BE49-F238E27FC236}">
                <a16:creationId xmlns:a16="http://schemas.microsoft.com/office/drawing/2014/main" id="{93DAA26A-27CA-FC41-BCA6-061411E681E2}"/>
              </a:ext>
            </a:extLst>
          </p:cNvPr>
          <p:cNvSpPr>
            <a:spLocks noGrp="1"/>
          </p:cNvSpPr>
          <p:nvPr>
            <p:ph type="subTitle" idx="1"/>
          </p:nvPr>
        </p:nvSpPr>
        <p:spPr>
          <a:xfrm>
            <a:off x="1523999" y="3995557"/>
            <a:ext cx="9144000" cy="496237"/>
          </a:xfrm>
        </p:spPr>
        <p:txBody>
          <a:bodyPr/>
          <a:lstStyle/>
          <a:p>
            <a:r>
              <a:rPr lang="en-US" dirty="0"/>
              <a:t>One Leader’s Story</a:t>
            </a:r>
          </a:p>
        </p:txBody>
      </p:sp>
      <p:sp>
        <p:nvSpPr>
          <p:cNvPr id="4" name="Subtitle 2">
            <a:extLst>
              <a:ext uri="{FF2B5EF4-FFF2-40B4-BE49-F238E27FC236}">
                <a16:creationId xmlns:a16="http://schemas.microsoft.com/office/drawing/2014/main" id="{1D1F6DDB-9BED-F44B-8594-A168F77AB185}"/>
              </a:ext>
            </a:extLst>
          </p:cNvPr>
          <p:cNvSpPr txBox="1">
            <a:spLocks/>
          </p:cNvSpPr>
          <p:nvPr/>
        </p:nvSpPr>
        <p:spPr>
          <a:xfrm>
            <a:off x="1524000" y="6361763"/>
            <a:ext cx="9144000" cy="4962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Stir Trek 2024</a:t>
            </a:r>
          </a:p>
        </p:txBody>
      </p:sp>
      <p:sp>
        <p:nvSpPr>
          <p:cNvPr id="7" name="TextBox 6">
            <a:extLst>
              <a:ext uri="{FF2B5EF4-FFF2-40B4-BE49-F238E27FC236}">
                <a16:creationId xmlns:a16="http://schemas.microsoft.com/office/drawing/2014/main" id="{BA63CA03-3287-B86C-3310-0AD01C3E42E7}"/>
              </a:ext>
            </a:extLst>
          </p:cNvPr>
          <p:cNvSpPr txBox="1"/>
          <p:nvPr/>
        </p:nvSpPr>
        <p:spPr>
          <a:xfrm>
            <a:off x="4059381" y="5381694"/>
            <a:ext cx="4073237" cy="707886"/>
          </a:xfrm>
          <a:prstGeom prst="rect">
            <a:avLst/>
          </a:prstGeom>
          <a:noFill/>
        </p:spPr>
        <p:txBody>
          <a:bodyPr wrap="square" rtlCol="0">
            <a:spAutoFit/>
          </a:bodyPr>
          <a:lstStyle/>
          <a:p>
            <a:pPr algn="ctr"/>
            <a:r>
              <a:rPr lang="en-US" sz="2000" dirty="0"/>
              <a:t>Michael Eaton</a:t>
            </a:r>
          </a:p>
          <a:p>
            <a:pPr algn="ctr"/>
            <a:r>
              <a:rPr lang="en-US" sz="2000" dirty="0"/>
              <a:t>Principal Consultant @ Improving</a:t>
            </a:r>
          </a:p>
        </p:txBody>
      </p:sp>
    </p:spTree>
    <p:extLst>
      <p:ext uri="{BB962C8B-B14F-4D97-AF65-F5344CB8AC3E}">
        <p14:creationId xmlns:p14="http://schemas.microsoft.com/office/powerpoint/2010/main" val="37494387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61A21C-5B91-1C42-B2A6-C42C3963770B}"/>
              </a:ext>
            </a:extLst>
          </p:cNvPr>
          <p:cNvPicPr>
            <a:picLocks noChangeAspect="1"/>
          </p:cNvPicPr>
          <p:nvPr/>
        </p:nvPicPr>
        <p:blipFill>
          <a:blip r:embed="rId2"/>
          <a:stretch>
            <a:fillRect/>
          </a:stretch>
        </p:blipFill>
        <p:spPr>
          <a:xfrm>
            <a:off x="3523615" y="504732"/>
            <a:ext cx="5144770" cy="5848536"/>
          </a:xfrm>
          <a:prstGeom prst="rect">
            <a:avLst/>
          </a:prstGeom>
        </p:spPr>
      </p:pic>
      <p:sp>
        <p:nvSpPr>
          <p:cNvPr id="3" name="TextBox 2">
            <a:extLst>
              <a:ext uri="{FF2B5EF4-FFF2-40B4-BE49-F238E27FC236}">
                <a16:creationId xmlns:a16="http://schemas.microsoft.com/office/drawing/2014/main" id="{FC03E54A-2005-ED4F-9167-7EECE0C25806}"/>
              </a:ext>
            </a:extLst>
          </p:cNvPr>
          <p:cNvSpPr txBox="1"/>
          <p:nvPr/>
        </p:nvSpPr>
        <p:spPr>
          <a:xfrm>
            <a:off x="4760666" y="1463040"/>
            <a:ext cx="2670668" cy="1077218"/>
          </a:xfrm>
          <a:prstGeom prst="rect">
            <a:avLst/>
          </a:prstGeom>
          <a:noFill/>
        </p:spPr>
        <p:txBody>
          <a:bodyPr wrap="none" rtlCol="0">
            <a:spAutoFit/>
          </a:bodyPr>
          <a:lstStyle/>
          <a:p>
            <a:r>
              <a:rPr lang="en-US" sz="3200" dirty="0"/>
              <a:t>Why did I stop </a:t>
            </a:r>
          </a:p>
          <a:p>
            <a:r>
              <a:rPr lang="en-US" sz="3200" dirty="0"/>
              <a:t>coding?</a:t>
            </a:r>
          </a:p>
        </p:txBody>
      </p:sp>
    </p:spTree>
    <p:extLst>
      <p:ext uri="{BB962C8B-B14F-4D97-AF65-F5344CB8AC3E}">
        <p14:creationId xmlns:p14="http://schemas.microsoft.com/office/powerpoint/2010/main" val="2744650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BDE23-5D9D-264A-9DED-51D8C1E7DFCE}"/>
              </a:ext>
            </a:extLst>
          </p:cNvPr>
          <p:cNvPicPr>
            <a:picLocks noChangeAspect="1"/>
          </p:cNvPicPr>
          <p:nvPr/>
        </p:nvPicPr>
        <p:blipFill>
          <a:blip r:embed="rId3"/>
          <a:stretch>
            <a:fillRect/>
          </a:stretch>
        </p:blipFill>
        <p:spPr>
          <a:xfrm>
            <a:off x="1559418" y="608965"/>
            <a:ext cx="9374185" cy="5640070"/>
          </a:xfrm>
          <a:prstGeom prst="rect">
            <a:avLst/>
          </a:prstGeom>
        </p:spPr>
      </p:pic>
    </p:spTree>
    <p:extLst>
      <p:ext uri="{BB962C8B-B14F-4D97-AF65-F5344CB8AC3E}">
        <p14:creationId xmlns:p14="http://schemas.microsoft.com/office/powerpoint/2010/main" val="1801987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AB4FC6-71A2-AA43-81F7-C6619D3D0C89}"/>
              </a:ext>
            </a:extLst>
          </p:cNvPr>
          <p:cNvPicPr>
            <a:picLocks noChangeAspect="1"/>
          </p:cNvPicPr>
          <p:nvPr/>
        </p:nvPicPr>
        <p:blipFill>
          <a:blip r:embed="rId3"/>
          <a:stretch>
            <a:fillRect/>
          </a:stretch>
        </p:blipFill>
        <p:spPr>
          <a:xfrm>
            <a:off x="4113000" y="682431"/>
            <a:ext cx="3965999" cy="5493137"/>
          </a:xfrm>
          <a:prstGeom prst="rect">
            <a:avLst/>
          </a:prstGeom>
        </p:spPr>
      </p:pic>
    </p:spTree>
    <p:extLst>
      <p:ext uri="{BB962C8B-B14F-4D97-AF65-F5344CB8AC3E}">
        <p14:creationId xmlns:p14="http://schemas.microsoft.com/office/powerpoint/2010/main" val="2885314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2F3B7-DFE0-7449-89FD-59537AE650E8}"/>
              </a:ext>
            </a:extLst>
          </p:cNvPr>
          <p:cNvPicPr>
            <a:picLocks noChangeAspect="1"/>
          </p:cNvPicPr>
          <p:nvPr/>
        </p:nvPicPr>
        <p:blipFill>
          <a:blip r:embed="rId3"/>
          <a:stretch>
            <a:fillRect/>
          </a:stretch>
        </p:blipFill>
        <p:spPr>
          <a:xfrm>
            <a:off x="3807215" y="479282"/>
            <a:ext cx="4577570" cy="5899435"/>
          </a:xfrm>
          <a:prstGeom prst="rect">
            <a:avLst/>
          </a:prstGeom>
        </p:spPr>
      </p:pic>
    </p:spTree>
    <p:extLst>
      <p:ext uri="{BB962C8B-B14F-4D97-AF65-F5344CB8AC3E}">
        <p14:creationId xmlns:p14="http://schemas.microsoft.com/office/powerpoint/2010/main" val="962623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5238DA-9C13-8B45-A2F4-1F8D7486C9E9}"/>
              </a:ext>
            </a:extLst>
          </p:cNvPr>
          <p:cNvPicPr>
            <a:picLocks noChangeAspect="1"/>
          </p:cNvPicPr>
          <p:nvPr/>
        </p:nvPicPr>
        <p:blipFill>
          <a:blip r:embed="rId3"/>
          <a:stretch>
            <a:fillRect/>
          </a:stretch>
        </p:blipFill>
        <p:spPr>
          <a:xfrm>
            <a:off x="2038087" y="751788"/>
            <a:ext cx="8115825" cy="5354424"/>
          </a:xfrm>
          <a:prstGeom prst="rect">
            <a:avLst/>
          </a:prstGeom>
        </p:spPr>
      </p:pic>
    </p:spTree>
    <p:extLst>
      <p:ext uri="{BB962C8B-B14F-4D97-AF65-F5344CB8AC3E}">
        <p14:creationId xmlns:p14="http://schemas.microsoft.com/office/powerpoint/2010/main" val="10536041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551F8-A5CF-C442-A310-D8A2A19693DC}"/>
              </a:ext>
            </a:extLst>
          </p:cNvPr>
          <p:cNvPicPr>
            <a:picLocks noChangeAspect="1"/>
          </p:cNvPicPr>
          <p:nvPr/>
        </p:nvPicPr>
        <p:blipFill>
          <a:blip r:embed="rId3"/>
          <a:stretch>
            <a:fillRect/>
          </a:stretch>
        </p:blipFill>
        <p:spPr>
          <a:xfrm>
            <a:off x="2717532" y="849589"/>
            <a:ext cx="6756935" cy="5158822"/>
          </a:xfrm>
          <a:prstGeom prst="rect">
            <a:avLst/>
          </a:prstGeom>
        </p:spPr>
      </p:pic>
    </p:spTree>
    <p:extLst>
      <p:ext uri="{BB962C8B-B14F-4D97-AF65-F5344CB8AC3E}">
        <p14:creationId xmlns:p14="http://schemas.microsoft.com/office/powerpoint/2010/main" val="4031728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714144-1B19-D241-A873-7C46C47D2859}"/>
              </a:ext>
            </a:extLst>
          </p:cNvPr>
          <p:cNvPicPr>
            <a:picLocks noChangeAspect="1"/>
          </p:cNvPicPr>
          <p:nvPr/>
        </p:nvPicPr>
        <p:blipFill>
          <a:blip r:embed="rId3"/>
          <a:stretch>
            <a:fillRect/>
          </a:stretch>
        </p:blipFill>
        <p:spPr>
          <a:xfrm>
            <a:off x="2011680" y="310681"/>
            <a:ext cx="8168640" cy="6236638"/>
          </a:xfrm>
          <a:prstGeom prst="rect">
            <a:avLst/>
          </a:prstGeom>
        </p:spPr>
      </p:pic>
    </p:spTree>
    <p:extLst>
      <p:ext uri="{BB962C8B-B14F-4D97-AF65-F5344CB8AC3E}">
        <p14:creationId xmlns:p14="http://schemas.microsoft.com/office/powerpoint/2010/main" val="2698801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a:off x="6096000" y="4733203"/>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62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rot="10800000">
            <a:off x="7120128" y="675834"/>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78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2607741-04D4-63D4-D4E8-902514FC22D2}"/>
              </a:ext>
            </a:extLst>
          </p:cNvPr>
          <p:cNvPicPr>
            <a:picLocks noChangeAspect="1"/>
          </p:cNvPicPr>
          <p:nvPr/>
        </p:nvPicPr>
        <p:blipFill>
          <a:blip r:embed="rId2"/>
          <a:stretch>
            <a:fillRect/>
          </a:stretch>
        </p:blipFill>
        <p:spPr>
          <a:xfrm>
            <a:off x="2209800" y="976031"/>
            <a:ext cx="7772400" cy="4905938"/>
          </a:xfrm>
          <a:prstGeom prst="rect">
            <a:avLst/>
          </a:prstGeom>
        </p:spPr>
      </p:pic>
    </p:spTree>
    <p:extLst>
      <p:ext uri="{BB962C8B-B14F-4D97-AF65-F5344CB8AC3E}">
        <p14:creationId xmlns:p14="http://schemas.microsoft.com/office/powerpoint/2010/main" val="22124064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Content Placeholder 5">
            <a:extLst>
              <a:ext uri="{FF2B5EF4-FFF2-40B4-BE49-F238E27FC236}">
                <a16:creationId xmlns:a16="http://schemas.microsoft.com/office/drawing/2014/main" id="{67F10233-8093-8A60-FE8D-AE92990E1F85}"/>
              </a:ext>
            </a:extLst>
          </p:cNvPr>
          <p:cNvPicPr>
            <a:picLocks noChangeAspect="1"/>
          </p:cNvPicPr>
          <p:nvPr/>
        </p:nvPicPr>
        <p:blipFill>
          <a:blip r:embed="rId3"/>
          <a:stretch>
            <a:fillRect/>
          </a:stretch>
        </p:blipFill>
        <p:spPr>
          <a:xfrm>
            <a:off x="4908440" y="784225"/>
            <a:ext cx="2864070" cy="5095875"/>
          </a:xfrm>
          <a:prstGeom prst="rect">
            <a:avLst/>
          </a:prstGeom>
        </p:spPr>
      </p:pic>
    </p:spTree>
    <p:extLst>
      <p:ext uri="{BB962C8B-B14F-4D97-AF65-F5344CB8AC3E}">
        <p14:creationId xmlns:p14="http://schemas.microsoft.com/office/powerpoint/2010/main" val="422625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96D28F-89A5-6EF1-8EC8-70F196D686C5}"/>
              </a:ext>
            </a:extLst>
          </p:cNvPr>
          <p:cNvPicPr>
            <a:picLocks noChangeAspect="1"/>
          </p:cNvPicPr>
          <p:nvPr/>
        </p:nvPicPr>
        <p:blipFill>
          <a:blip r:embed="rId3"/>
          <a:stretch>
            <a:fillRect/>
          </a:stretch>
        </p:blipFill>
        <p:spPr>
          <a:xfrm>
            <a:off x="2209800" y="982248"/>
            <a:ext cx="7772400" cy="4893503"/>
          </a:xfrm>
          <a:prstGeom prst="rect">
            <a:avLst/>
          </a:prstGeom>
        </p:spPr>
      </p:pic>
    </p:spTree>
    <p:extLst>
      <p:ext uri="{BB962C8B-B14F-4D97-AF65-F5344CB8AC3E}">
        <p14:creationId xmlns:p14="http://schemas.microsoft.com/office/powerpoint/2010/main" val="17303158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494AF1-93AC-702E-3601-557B9977D312}"/>
              </a:ext>
            </a:extLst>
          </p:cNvPr>
          <p:cNvPicPr>
            <a:picLocks noChangeAspect="1"/>
          </p:cNvPicPr>
          <p:nvPr/>
        </p:nvPicPr>
        <p:blipFill>
          <a:blip r:embed="rId3"/>
          <a:stretch>
            <a:fillRect/>
          </a:stretch>
        </p:blipFill>
        <p:spPr>
          <a:xfrm>
            <a:off x="3158033" y="0"/>
            <a:ext cx="5875934" cy="6858000"/>
          </a:xfrm>
          <a:prstGeom prst="rect">
            <a:avLst/>
          </a:prstGeom>
        </p:spPr>
      </p:pic>
    </p:spTree>
    <p:extLst>
      <p:ext uri="{BB962C8B-B14F-4D97-AF65-F5344CB8AC3E}">
        <p14:creationId xmlns:p14="http://schemas.microsoft.com/office/powerpoint/2010/main" val="8811138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a:off x="7888224" y="4733203"/>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9275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BD9859-D560-A0F8-EEAF-096CEC35C481}"/>
              </a:ext>
            </a:extLst>
          </p:cNvPr>
          <p:cNvPicPr>
            <a:picLocks noChangeAspect="1"/>
          </p:cNvPicPr>
          <p:nvPr/>
        </p:nvPicPr>
        <p:blipFill>
          <a:blip r:embed="rId3"/>
          <a:stretch>
            <a:fillRect/>
          </a:stretch>
        </p:blipFill>
        <p:spPr>
          <a:xfrm>
            <a:off x="2209800" y="456834"/>
            <a:ext cx="7772400" cy="5944331"/>
          </a:xfrm>
          <a:prstGeom prst="rect">
            <a:avLst/>
          </a:prstGeom>
        </p:spPr>
      </p:pic>
    </p:spTree>
    <p:extLst>
      <p:ext uri="{BB962C8B-B14F-4D97-AF65-F5344CB8AC3E}">
        <p14:creationId xmlns:p14="http://schemas.microsoft.com/office/powerpoint/2010/main" val="8997403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rot="10800000">
            <a:off x="8747760" y="675834"/>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512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a:off x="9954768" y="4733203"/>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396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5FAA2A3-56F9-2543-ADAF-8F1FFF565F84}"/>
              </a:ext>
            </a:extLst>
          </p:cNvPr>
          <p:cNvGrpSpPr/>
          <p:nvPr/>
        </p:nvGrpSpPr>
        <p:grpSpPr>
          <a:xfrm>
            <a:off x="3642518" y="599866"/>
            <a:ext cx="4906963" cy="5658268"/>
            <a:chOff x="6686550" y="599866"/>
            <a:chExt cx="4906963" cy="5658268"/>
          </a:xfrm>
        </p:grpSpPr>
        <p:pic>
          <p:nvPicPr>
            <p:cNvPr id="2" name="Picture 1">
              <a:extLst>
                <a:ext uri="{FF2B5EF4-FFF2-40B4-BE49-F238E27FC236}">
                  <a16:creationId xmlns:a16="http://schemas.microsoft.com/office/drawing/2014/main" id="{DE6AB1D5-87C6-824C-8FDC-ED78C28B0CDE}"/>
                </a:ext>
              </a:extLst>
            </p:cNvPr>
            <p:cNvPicPr>
              <a:picLocks noChangeAspect="1"/>
            </p:cNvPicPr>
            <p:nvPr/>
          </p:nvPicPr>
          <p:blipFill>
            <a:blip r:embed="rId3"/>
            <a:stretch>
              <a:fillRect/>
            </a:stretch>
          </p:blipFill>
          <p:spPr>
            <a:xfrm>
              <a:off x="6686550" y="599866"/>
              <a:ext cx="4906963" cy="5658268"/>
            </a:xfrm>
            <a:prstGeom prst="rect">
              <a:avLst/>
            </a:prstGeom>
          </p:spPr>
        </p:pic>
        <p:sp>
          <p:nvSpPr>
            <p:cNvPr id="3" name="TextBox 2">
              <a:extLst>
                <a:ext uri="{FF2B5EF4-FFF2-40B4-BE49-F238E27FC236}">
                  <a16:creationId xmlns:a16="http://schemas.microsoft.com/office/drawing/2014/main" id="{89F0DF75-CE2A-9446-9417-EE22BBDBAA4A}"/>
                </a:ext>
              </a:extLst>
            </p:cNvPr>
            <p:cNvSpPr txBox="1"/>
            <p:nvPr/>
          </p:nvSpPr>
          <p:spPr>
            <a:xfrm>
              <a:off x="7616031" y="1093708"/>
              <a:ext cx="1524000" cy="369332"/>
            </a:xfrm>
            <a:prstGeom prst="rect">
              <a:avLst/>
            </a:prstGeom>
            <a:noFill/>
          </p:spPr>
          <p:txBody>
            <a:bodyPr wrap="square" rtlCol="0">
              <a:spAutoFit/>
            </a:bodyPr>
            <a:lstStyle/>
            <a:p>
              <a:r>
                <a:rPr lang="en-US" dirty="0"/>
                <a:t>Developer</a:t>
              </a:r>
            </a:p>
          </p:txBody>
        </p:sp>
        <p:sp>
          <p:nvSpPr>
            <p:cNvPr id="4" name="TextBox 3">
              <a:extLst>
                <a:ext uri="{FF2B5EF4-FFF2-40B4-BE49-F238E27FC236}">
                  <a16:creationId xmlns:a16="http://schemas.microsoft.com/office/drawing/2014/main" id="{297C3164-B3D4-214F-B558-2EC409553796}"/>
                </a:ext>
              </a:extLst>
            </p:cNvPr>
            <p:cNvSpPr txBox="1"/>
            <p:nvPr/>
          </p:nvSpPr>
          <p:spPr>
            <a:xfrm>
              <a:off x="9525000" y="1093708"/>
              <a:ext cx="1051560" cy="369332"/>
            </a:xfrm>
            <a:prstGeom prst="rect">
              <a:avLst/>
            </a:prstGeom>
            <a:noFill/>
          </p:spPr>
          <p:txBody>
            <a:bodyPr wrap="square" rtlCol="0">
              <a:spAutoFit/>
            </a:bodyPr>
            <a:lstStyle/>
            <a:p>
              <a:r>
                <a:rPr lang="en-US" dirty="0"/>
                <a:t>Leader</a:t>
              </a:r>
            </a:p>
          </p:txBody>
        </p:sp>
      </p:grpSp>
    </p:spTree>
    <p:extLst>
      <p:ext uri="{BB962C8B-B14F-4D97-AF65-F5344CB8AC3E}">
        <p14:creationId xmlns:p14="http://schemas.microsoft.com/office/powerpoint/2010/main" val="159821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AB797B-7E8D-E743-8FCA-103314300DF7}"/>
              </a:ext>
            </a:extLst>
          </p:cNvPr>
          <p:cNvPicPr>
            <a:picLocks noChangeAspect="1"/>
          </p:cNvPicPr>
          <p:nvPr/>
        </p:nvPicPr>
        <p:blipFill>
          <a:blip r:embed="rId3"/>
          <a:stretch>
            <a:fillRect/>
          </a:stretch>
        </p:blipFill>
        <p:spPr>
          <a:xfrm>
            <a:off x="0" y="726131"/>
            <a:ext cx="4575811" cy="5405738"/>
          </a:xfrm>
          <a:prstGeom prst="rect">
            <a:avLst/>
          </a:prstGeom>
        </p:spPr>
      </p:pic>
      <p:sp>
        <p:nvSpPr>
          <p:cNvPr id="3" name="TextBox 2">
            <a:extLst>
              <a:ext uri="{FF2B5EF4-FFF2-40B4-BE49-F238E27FC236}">
                <a16:creationId xmlns:a16="http://schemas.microsoft.com/office/drawing/2014/main" id="{FD98C7C5-5C1C-4F47-B513-E7C595198F38}"/>
              </a:ext>
            </a:extLst>
          </p:cNvPr>
          <p:cNvSpPr txBox="1"/>
          <p:nvPr/>
        </p:nvSpPr>
        <p:spPr>
          <a:xfrm>
            <a:off x="4022501" y="1659285"/>
            <a:ext cx="7801794"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Title doesn’t make you a leader. Actions make you a leader.</a:t>
            </a:r>
          </a:p>
          <a:p>
            <a:pPr marL="457200" indent="-457200">
              <a:buFont typeface="Arial" panose="020B0604020202020204" pitchFamily="34" charset="0"/>
              <a:buChar char="•"/>
            </a:pPr>
            <a:r>
              <a:rPr lang="en-US" sz="2800" dirty="0"/>
              <a:t>Know your why</a:t>
            </a:r>
          </a:p>
          <a:p>
            <a:pPr marL="457200" indent="-457200">
              <a:buFont typeface="Arial" panose="020B0604020202020204" pitchFamily="34" charset="0"/>
              <a:buChar char="•"/>
            </a:pPr>
            <a:r>
              <a:rPr lang="en-US" sz="2800" dirty="0"/>
              <a:t>Work on your EQ</a:t>
            </a:r>
          </a:p>
          <a:p>
            <a:pPr marL="457200" indent="-457200">
              <a:buFont typeface="Arial" panose="020B0604020202020204" pitchFamily="34" charset="0"/>
              <a:buChar char="•"/>
            </a:pPr>
            <a:r>
              <a:rPr lang="en-US" sz="2800" dirty="0"/>
              <a:t>Lose your ego</a:t>
            </a:r>
          </a:p>
          <a:p>
            <a:pPr marL="457200" indent="-457200">
              <a:buFont typeface="Arial" panose="020B0604020202020204" pitchFamily="34" charset="0"/>
              <a:buChar char="•"/>
            </a:pPr>
            <a:r>
              <a:rPr lang="en-US" sz="2800" dirty="0"/>
              <a:t>Find a mentor</a:t>
            </a:r>
          </a:p>
          <a:p>
            <a:pPr marL="457200" indent="-457200">
              <a:buFont typeface="Arial" panose="020B0604020202020204" pitchFamily="34" charset="0"/>
              <a:buChar char="•"/>
            </a:pPr>
            <a:r>
              <a:rPr lang="en-US" sz="2800" dirty="0"/>
              <a:t>Seek feedback</a:t>
            </a:r>
          </a:p>
          <a:p>
            <a:pPr marL="457200" indent="-457200">
              <a:buFont typeface="Arial" panose="020B0604020202020204" pitchFamily="34" charset="0"/>
              <a:buChar char="•"/>
            </a:pPr>
            <a:r>
              <a:rPr lang="en-US" sz="2800" dirty="0"/>
              <a:t>Own your mistakes</a:t>
            </a:r>
          </a:p>
        </p:txBody>
      </p:sp>
    </p:spTree>
    <p:extLst>
      <p:ext uri="{BB962C8B-B14F-4D97-AF65-F5344CB8AC3E}">
        <p14:creationId xmlns:p14="http://schemas.microsoft.com/office/powerpoint/2010/main" val="124070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87CE16-BCBD-2F83-3ABA-27816349FDAF}"/>
              </a:ext>
            </a:extLst>
          </p:cNvPr>
          <p:cNvPicPr>
            <a:picLocks noChangeAspect="1"/>
          </p:cNvPicPr>
          <p:nvPr/>
        </p:nvPicPr>
        <p:blipFill>
          <a:blip r:embed="rId2"/>
          <a:stretch>
            <a:fillRect/>
          </a:stretch>
        </p:blipFill>
        <p:spPr>
          <a:xfrm>
            <a:off x="7635138" y="1868365"/>
            <a:ext cx="2912360" cy="2912360"/>
          </a:xfrm>
          <a:prstGeom prst="rect">
            <a:avLst/>
          </a:prstGeom>
        </p:spPr>
      </p:pic>
      <p:sp>
        <p:nvSpPr>
          <p:cNvPr id="9" name="TextBox 8">
            <a:extLst>
              <a:ext uri="{FF2B5EF4-FFF2-40B4-BE49-F238E27FC236}">
                <a16:creationId xmlns:a16="http://schemas.microsoft.com/office/drawing/2014/main" id="{73B332F3-2537-1DAC-D45B-79A2C2A4F147}"/>
              </a:ext>
            </a:extLst>
          </p:cNvPr>
          <p:cNvSpPr txBox="1"/>
          <p:nvPr/>
        </p:nvSpPr>
        <p:spPr>
          <a:xfrm>
            <a:off x="1140603" y="1868365"/>
            <a:ext cx="5350150" cy="2554545"/>
          </a:xfrm>
          <a:prstGeom prst="rect">
            <a:avLst/>
          </a:prstGeom>
          <a:noFill/>
        </p:spPr>
        <p:txBody>
          <a:bodyPr wrap="square">
            <a:spAutoFit/>
          </a:bodyPr>
          <a:lstStyle/>
          <a:p>
            <a:r>
              <a:rPr lang="en-US" sz="2000" dirty="0"/>
              <a:t>Improving is a </a:t>
            </a:r>
            <a:r>
              <a:rPr lang="en-US" sz="2000" b="1" dirty="0"/>
              <a:t>modern digital services </a:t>
            </a:r>
            <a:r>
              <a:rPr lang="en-US" sz="2000" dirty="0"/>
              <a:t>company that offers </a:t>
            </a:r>
            <a:r>
              <a:rPr lang="en-US" sz="2000" dirty="0">
                <a:hlinkClick r:id="rId3"/>
              </a:rPr>
              <a:t>IT consulting</a:t>
            </a:r>
            <a:r>
              <a:rPr lang="en-US" sz="2000" dirty="0"/>
              <a:t>, </a:t>
            </a:r>
            <a:r>
              <a:rPr lang="en-US" sz="2000" dirty="0">
                <a:hlinkClick r:id="rId4"/>
              </a:rPr>
              <a:t>software development</a:t>
            </a:r>
            <a:r>
              <a:rPr lang="en-US" sz="2000" dirty="0"/>
              <a:t>, and </a:t>
            </a:r>
            <a:r>
              <a:rPr lang="en-US" sz="2000" dirty="0">
                <a:hlinkClick r:id="rId5"/>
              </a:rPr>
              <a:t>agile training</a:t>
            </a:r>
            <a:r>
              <a:rPr lang="en-US" sz="2000" dirty="0"/>
              <a:t> across the globe. Our innovative solutions have helped thousands of our clients realize their tactical and strategic business objectives, allowing them to achieve great new heights in a competitive and ever-changing market. </a:t>
            </a:r>
          </a:p>
        </p:txBody>
      </p:sp>
      <p:pic>
        <p:nvPicPr>
          <p:cNvPr id="3" name="Picture 2">
            <a:extLst>
              <a:ext uri="{FF2B5EF4-FFF2-40B4-BE49-F238E27FC236}">
                <a16:creationId xmlns:a16="http://schemas.microsoft.com/office/drawing/2014/main" id="{6CC2FE66-0750-7ED0-347F-7F319E52F8F5}"/>
              </a:ext>
            </a:extLst>
          </p:cNvPr>
          <p:cNvPicPr>
            <a:picLocks noChangeAspect="1"/>
          </p:cNvPicPr>
          <p:nvPr/>
        </p:nvPicPr>
        <p:blipFill>
          <a:blip r:embed="rId6"/>
          <a:stretch>
            <a:fillRect/>
          </a:stretch>
        </p:blipFill>
        <p:spPr>
          <a:xfrm>
            <a:off x="734936" y="-130845"/>
            <a:ext cx="4950780" cy="2355224"/>
          </a:xfrm>
          <a:prstGeom prst="rect">
            <a:avLst/>
          </a:prstGeom>
        </p:spPr>
      </p:pic>
    </p:spTree>
    <p:extLst>
      <p:ext uri="{BB962C8B-B14F-4D97-AF65-F5344CB8AC3E}">
        <p14:creationId xmlns:p14="http://schemas.microsoft.com/office/powerpoint/2010/main" val="3122468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F016C-4F59-2245-BF95-F020ED301FD1}"/>
              </a:ext>
            </a:extLst>
          </p:cNvPr>
          <p:cNvPicPr>
            <a:picLocks noChangeAspect="1"/>
          </p:cNvPicPr>
          <p:nvPr/>
        </p:nvPicPr>
        <p:blipFill>
          <a:blip r:embed="rId3"/>
          <a:stretch>
            <a:fillRect/>
          </a:stretch>
        </p:blipFill>
        <p:spPr>
          <a:xfrm>
            <a:off x="815917" y="320560"/>
            <a:ext cx="3585210" cy="5126990"/>
          </a:xfrm>
          <a:prstGeom prst="rect">
            <a:avLst/>
          </a:prstGeom>
        </p:spPr>
      </p:pic>
      <p:pic>
        <p:nvPicPr>
          <p:cNvPr id="4" name="Picture 3">
            <a:extLst>
              <a:ext uri="{FF2B5EF4-FFF2-40B4-BE49-F238E27FC236}">
                <a16:creationId xmlns:a16="http://schemas.microsoft.com/office/drawing/2014/main" id="{E060F775-0D02-198D-22C7-D5B4061D9EE2}"/>
              </a:ext>
            </a:extLst>
          </p:cNvPr>
          <p:cNvPicPr>
            <a:picLocks noChangeAspect="1"/>
          </p:cNvPicPr>
          <p:nvPr/>
        </p:nvPicPr>
        <p:blipFill>
          <a:blip r:embed="rId4"/>
          <a:stretch>
            <a:fillRect/>
          </a:stretch>
        </p:blipFill>
        <p:spPr>
          <a:xfrm>
            <a:off x="9279543" y="1565506"/>
            <a:ext cx="1640682" cy="1640682"/>
          </a:xfrm>
          <a:prstGeom prst="rect">
            <a:avLst/>
          </a:prstGeom>
        </p:spPr>
      </p:pic>
      <p:sp>
        <p:nvSpPr>
          <p:cNvPr id="6" name="TextBox 5">
            <a:extLst>
              <a:ext uri="{FF2B5EF4-FFF2-40B4-BE49-F238E27FC236}">
                <a16:creationId xmlns:a16="http://schemas.microsoft.com/office/drawing/2014/main" id="{214957B8-1C37-B242-7F9E-D1E161BF8A56}"/>
              </a:ext>
            </a:extLst>
          </p:cNvPr>
          <p:cNvSpPr txBox="1"/>
          <p:nvPr/>
        </p:nvSpPr>
        <p:spPr>
          <a:xfrm>
            <a:off x="3835085" y="1987570"/>
            <a:ext cx="6099858" cy="2308324"/>
          </a:xfrm>
          <a:prstGeom prst="rect">
            <a:avLst/>
          </a:prstGeom>
          <a:noFill/>
        </p:spPr>
        <p:txBody>
          <a:bodyPr wrap="square">
            <a:spAutoFit/>
          </a:bodyPr>
          <a:lstStyle/>
          <a:p>
            <a:r>
              <a:rPr lang="en-US" sz="2400" dirty="0" err="1"/>
              <a:t>m</a:t>
            </a:r>
            <a:r>
              <a:rPr lang="en-US" sz="2400" dirty="0" err="1">
                <a:solidFill>
                  <a:schemeClr val="tx1"/>
                </a:solidFill>
              </a:rPr>
              <a:t>jeaton</a:t>
            </a:r>
            <a:r>
              <a:rPr lang="en-US" sz="2400" dirty="0">
                <a:solidFill>
                  <a:schemeClr val="tx1"/>
                </a:solidFill>
              </a:rPr>
              <a:t> everywhere – shortcut: </a:t>
            </a:r>
            <a:r>
              <a:rPr lang="en-US" sz="2400" dirty="0">
                <a:solidFill>
                  <a:schemeClr val="tx1"/>
                </a:solidFill>
                <a:hlinkClick r:id="rId5"/>
              </a:rPr>
              <a:t>https://samestuffdifferentday.net/about</a:t>
            </a:r>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r>
              <a:rPr lang="en-US" sz="2400" dirty="0">
                <a:solidFill>
                  <a:schemeClr val="tx1"/>
                </a:solidFill>
              </a:rPr>
              <a:t>Work email: </a:t>
            </a:r>
            <a:r>
              <a:rPr lang="en-US" sz="2400" dirty="0">
                <a:solidFill>
                  <a:schemeClr val="tx1"/>
                </a:solidFill>
                <a:hlinkClick r:id="rId6"/>
              </a:rPr>
              <a:t>michael.eaton@improving.com</a:t>
            </a:r>
            <a:endParaRPr lang="en-US" sz="2400" dirty="0">
              <a:solidFill>
                <a:schemeClr val="tx1"/>
              </a:solidFill>
            </a:endParaRPr>
          </a:p>
          <a:p>
            <a:r>
              <a:rPr lang="en-US" sz="2400" dirty="0">
                <a:solidFill>
                  <a:schemeClr val="tx1"/>
                </a:solidFill>
              </a:rPr>
              <a:t>Personal email: </a:t>
            </a:r>
            <a:r>
              <a:rPr lang="en-US" sz="2400" dirty="0" err="1">
                <a:solidFill>
                  <a:schemeClr val="tx1"/>
                </a:solidFill>
              </a:rPr>
              <a:t>mjeaton@hey.com</a:t>
            </a:r>
            <a:endParaRPr lang="en-US" sz="2400" dirty="0">
              <a:solidFill>
                <a:schemeClr val="tx1"/>
              </a:solidFill>
            </a:endParaRPr>
          </a:p>
        </p:txBody>
      </p:sp>
    </p:spTree>
    <p:extLst>
      <p:ext uri="{BB962C8B-B14F-4D97-AF65-F5344CB8AC3E}">
        <p14:creationId xmlns:p14="http://schemas.microsoft.com/office/powerpoint/2010/main" val="1314954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F016C-4F59-2245-BF95-F020ED301FD1}"/>
              </a:ext>
            </a:extLst>
          </p:cNvPr>
          <p:cNvPicPr>
            <a:picLocks noChangeAspect="1"/>
          </p:cNvPicPr>
          <p:nvPr/>
        </p:nvPicPr>
        <p:blipFill>
          <a:blip r:embed="rId3"/>
          <a:stretch>
            <a:fillRect/>
          </a:stretch>
        </p:blipFill>
        <p:spPr>
          <a:xfrm flipH="1">
            <a:off x="8301990" y="865505"/>
            <a:ext cx="3585210" cy="5126990"/>
          </a:xfrm>
          <a:prstGeom prst="rect">
            <a:avLst/>
          </a:prstGeom>
        </p:spPr>
      </p:pic>
      <p:sp>
        <p:nvSpPr>
          <p:cNvPr id="7" name="Leadership Journey, Jim Holmes…">
            <a:extLst>
              <a:ext uri="{FF2B5EF4-FFF2-40B4-BE49-F238E27FC236}">
                <a16:creationId xmlns:a16="http://schemas.microsoft.com/office/drawing/2014/main" id="{5D075745-58B7-D444-A5DC-E7823DCF23B3}"/>
              </a:ext>
            </a:extLst>
          </p:cNvPr>
          <p:cNvSpPr txBox="1">
            <a:spLocks/>
          </p:cNvSpPr>
          <p:nvPr/>
        </p:nvSpPr>
        <p:spPr>
          <a:xfrm>
            <a:off x="304800" y="722744"/>
            <a:ext cx="8290560" cy="4292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solidFill>
                  <a:srgbClr val="FFFFFF"/>
                </a:solidFill>
              </a:defRPr>
            </a:pPr>
            <a:endParaRPr lang="en-US" dirty="0">
              <a:solidFill>
                <a:schemeClr val="tx1">
                  <a:lumMod val="95000"/>
                  <a:lumOff val="5000"/>
                </a:schemeClr>
              </a:solidFill>
            </a:endParaRPr>
          </a:p>
        </p:txBody>
      </p:sp>
      <p:pic>
        <p:nvPicPr>
          <p:cNvPr id="2" name="Picture 1">
            <a:extLst>
              <a:ext uri="{FF2B5EF4-FFF2-40B4-BE49-F238E27FC236}">
                <a16:creationId xmlns:a16="http://schemas.microsoft.com/office/drawing/2014/main" id="{FC84D618-D82A-B22F-AEF8-9EAE097B0B3D}"/>
              </a:ext>
            </a:extLst>
          </p:cNvPr>
          <p:cNvPicPr>
            <a:picLocks noChangeAspect="1"/>
          </p:cNvPicPr>
          <p:nvPr/>
        </p:nvPicPr>
        <p:blipFill>
          <a:blip r:embed="rId4"/>
          <a:stretch>
            <a:fillRect/>
          </a:stretch>
        </p:blipFill>
        <p:spPr>
          <a:xfrm>
            <a:off x="1673678" y="247650"/>
            <a:ext cx="6362700" cy="6362700"/>
          </a:xfrm>
          <a:prstGeom prst="rect">
            <a:avLst/>
          </a:prstGeom>
        </p:spPr>
      </p:pic>
    </p:spTree>
    <p:extLst>
      <p:ext uri="{BB962C8B-B14F-4D97-AF65-F5344CB8AC3E}">
        <p14:creationId xmlns:p14="http://schemas.microsoft.com/office/powerpoint/2010/main" val="213233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544C79-C266-4C43-B1E6-A94B83349061}"/>
              </a:ext>
            </a:extLst>
          </p:cNvPr>
          <p:cNvPicPr>
            <a:picLocks noChangeAspect="1"/>
          </p:cNvPicPr>
          <p:nvPr/>
        </p:nvPicPr>
        <p:blipFill>
          <a:blip r:embed="rId3"/>
          <a:stretch>
            <a:fillRect/>
          </a:stretch>
        </p:blipFill>
        <p:spPr>
          <a:xfrm>
            <a:off x="1562100" y="607071"/>
            <a:ext cx="9067800" cy="5643858"/>
          </a:xfrm>
          <a:prstGeom prst="rect">
            <a:avLst/>
          </a:prstGeom>
        </p:spPr>
      </p:pic>
    </p:spTree>
    <p:extLst>
      <p:ext uri="{BB962C8B-B14F-4D97-AF65-F5344CB8AC3E}">
        <p14:creationId xmlns:p14="http://schemas.microsoft.com/office/powerpoint/2010/main" val="142310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3"/>
          <a:stretch>
            <a:fillRect/>
          </a:stretch>
        </p:blipFill>
        <p:spPr>
          <a:xfrm>
            <a:off x="1737360" y="101242"/>
            <a:ext cx="8717280" cy="6655516"/>
          </a:xfrm>
          <a:prstGeom prst="rect">
            <a:avLst/>
          </a:prstGeom>
        </p:spPr>
      </p:pic>
      <p:sp>
        <p:nvSpPr>
          <p:cNvPr id="2" name="TextBox 1">
            <a:extLst>
              <a:ext uri="{FF2B5EF4-FFF2-40B4-BE49-F238E27FC236}">
                <a16:creationId xmlns:a16="http://schemas.microsoft.com/office/drawing/2014/main" id="{6BB82DAA-3AE5-8344-84A3-BC8FBC06F112}"/>
              </a:ext>
            </a:extLst>
          </p:cNvPr>
          <p:cNvSpPr txBox="1"/>
          <p:nvPr/>
        </p:nvSpPr>
        <p:spPr>
          <a:xfrm>
            <a:off x="4046220" y="1508760"/>
            <a:ext cx="4099560" cy="2123658"/>
          </a:xfrm>
          <a:prstGeom prst="rect">
            <a:avLst/>
          </a:prstGeom>
          <a:noFill/>
        </p:spPr>
        <p:txBody>
          <a:bodyPr wrap="square" rtlCol="0">
            <a:spAutoFit/>
          </a:bodyPr>
          <a:lstStyle/>
          <a:p>
            <a:r>
              <a:rPr lang="en-US" sz="6600" dirty="0"/>
              <a:t>(Servant) Leadership</a:t>
            </a:r>
            <a:endParaRPr lang="en-US" dirty="0"/>
          </a:p>
        </p:txBody>
      </p:sp>
    </p:spTree>
    <p:extLst>
      <p:ext uri="{BB962C8B-B14F-4D97-AF65-F5344CB8AC3E}">
        <p14:creationId xmlns:p14="http://schemas.microsoft.com/office/powerpoint/2010/main" val="2120648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3">
            <a:extLst>
              <a:ext uri="{FF2B5EF4-FFF2-40B4-BE49-F238E27FC236}">
                <a16:creationId xmlns:a16="http://schemas.microsoft.com/office/drawing/2014/main" id="{0D400210-C5E7-C6B5-9E29-F1CE42DFA836}"/>
              </a:ext>
            </a:extLst>
          </p:cNvPr>
          <p:cNvGraphicFramePr/>
          <p:nvPr>
            <p:extLst>
              <p:ext uri="{D42A27DB-BD31-4B8C-83A1-F6EECF244321}">
                <p14:modId xmlns:p14="http://schemas.microsoft.com/office/powerpoint/2010/main" val="4064785013"/>
              </p:ext>
            </p:extLst>
          </p:nvPr>
        </p:nvGraphicFramePr>
        <p:xfrm>
          <a:off x="965200" y="1879601"/>
          <a:ext cx="10261600" cy="2853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Up Arrow 4">
            <a:extLst>
              <a:ext uri="{FF2B5EF4-FFF2-40B4-BE49-F238E27FC236}">
                <a16:creationId xmlns:a16="http://schemas.microsoft.com/office/drawing/2014/main" id="{62DD303F-836D-DE98-7F97-8F57BDD361EB}"/>
              </a:ext>
            </a:extLst>
          </p:cNvPr>
          <p:cNvSpPr/>
          <p:nvPr/>
        </p:nvSpPr>
        <p:spPr>
          <a:xfrm>
            <a:off x="4226018" y="4733203"/>
            <a:ext cx="810228" cy="120376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418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B0805-F05C-C745-A61C-9FC09EF6A878}"/>
              </a:ext>
            </a:extLst>
          </p:cNvPr>
          <p:cNvPicPr>
            <a:picLocks noChangeAspect="1"/>
          </p:cNvPicPr>
          <p:nvPr/>
        </p:nvPicPr>
        <p:blipFill>
          <a:blip r:embed="rId3"/>
          <a:stretch>
            <a:fillRect/>
          </a:stretch>
        </p:blipFill>
        <p:spPr>
          <a:xfrm>
            <a:off x="3547432" y="707558"/>
            <a:ext cx="5032872" cy="5513282"/>
          </a:xfrm>
          <a:prstGeom prst="rect">
            <a:avLst/>
          </a:prstGeom>
        </p:spPr>
      </p:pic>
    </p:spTree>
    <p:extLst>
      <p:ext uri="{BB962C8B-B14F-4D97-AF65-F5344CB8AC3E}">
        <p14:creationId xmlns:p14="http://schemas.microsoft.com/office/powerpoint/2010/main" val="3458921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28182</TotalTime>
  <Words>3073</Words>
  <Application>Microsoft Macintosh PowerPoint</Application>
  <PresentationFormat>Widescreen</PresentationFormat>
  <Paragraphs>396</Paragraphs>
  <Slides>49</Slides>
  <Notes>44</Notes>
  <HiddenSlides>4</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PowerPoint Presentation</vt:lpstr>
      <vt:lpstr>From Individual Contributor to Leader</vt:lpstr>
      <vt:lpstr> and occasionally  back again!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Eaton</dc:creator>
  <cp:lastModifiedBy>Michael Eaton</cp:lastModifiedBy>
  <cp:revision>59</cp:revision>
  <dcterms:created xsi:type="dcterms:W3CDTF">2019-04-10T23:56:03Z</dcterms:created>
  <dcterms:modified xsi:type="dcterms:W3CDTF">2024-05-03T13:33:14Z</dcterms:modified>
</cp:coreProperties>
</file>